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Relationship Id="rId4" Type="http://schemas.openxmlformats.org/officeDocument/2006/relationships/image" Target="../media/image38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5" Type="http://schemas.openxmlformats.org/officeDocument/2006/relationships/image" Target="../media/image46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5" Type="http://schemas.openxmlformats.org/officeDocument/2006/relationships/image" Target="../media/image33.jpg"/><Relationship Id="rId6" Type="http://schemas.openxmlformats.org/officeDocument/2006/relationships/image" Target="../media/image34.jpg"/><Relationship Id="rId7" Type="http://schemas.openxmlformats.org/officeDocument/2006/relationships/image" Target="../media/image35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927225" cy="11308715"/>
            </a:xfrm>
            <a:custGeom>
              <a:avLst/>
              <a:gdLst/>
              <a:ahLst/>
              <a:cxnLst/>
              <a:rect l="l" t="t" r="r" b="b"/>
              <a:pathLst>
                <a:path w="1927225" h="11308715">
                  <a:moveTo>
                    <a:pt x="1926642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926642" y="11308556"/>
                  </a:lnTo>
                  <a:lnTo>
                    <a:pt x="19266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69083" y="1507807"/>
              <a:ext cx="12596495" cy="8073390"/>
            </a:xfrm>
            <a:custGeom>
              <a:avLst/>
              <a:gdLst/>
              <a:ahLst/>
              <a:cxnLst/>
              <a:rect l="l" t="t" r="r" b="b"/>
              <a:pathLst>
                <a:path w="12596494" h="8073390">
                  <a:moveTo>
                    <a:pt x="12596475" y="0"/>
                  </a:moveTo>
                  <a:lnTo>
                    <a:pt x="0" y="0"/>
                  </a:lnTo>
                  <a:lnTo>
                    <a:pt x="0" y="8073052"/>
                  </a:lnTo>
                  <a:lnTo>
                    <a:pt x="12596475" y="8073052"/>
                  </a:lnTo>
                  <a:lnTo>
                    <a:pt x="12596475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77279" y="61589"/>
              <a:ext cx="9526819" cy="11246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31290"/>
            <a:ext cx="20104100" cy="7277734"/>
            <a:chOff x="0" y="4031290"/>
            <a:chExt cx="20104100" cy="7277734"/>
          </a:xfrm>
        </p:grpSpPr>
        <p:sp>
          <p:nvSpPr>
            <p:cNvPr id="3" name="object 3"/>
            <p:cNvSpPr/>
            <p:nvPr/>
          </p:nvSpPr>
          <p:spPr>
            <a:xfrm>
              <a:off x="1696283" y="4031290"/>
              <a:ext cx="16743044" cy="3152140"/>
            </a:xfrm>
            <a:custGeom>
              <a:avLst/>
              <a:gdLst/>
              <a:ahLst/>
              <a:cxnLst/>
              <a:rect l="l" t="t" r="r" b="b"/>
              <a:pathLst>
                <a:path w="16743044" h="3152140">
                  <a:moveTo>
                    <a:pt x="0" y="3151736"/>
                  </a:moveTo>
                  <a:lnTo>
                    <a:pt x="16742945" y="3151736"/>
                  </a:lnTo>
                  <a:lnTo>
                    <a:pt x="16742945" y="0"/>
                  </a:lnTo>
                  <a:lnTo>
                    <a:pt x="0" y="0"/>
                  </a:lnTo>
                  <a:lnTo>
                    <a:pt x="0" y="31517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7183027"/>
              <a:ext cx="20104100" cy="4125595"/>
            </a:xfrm>
            <a:custGeom>
              <a:avLst/>
              <a:gdLst/>
              <a:ahLst/>
              <a:cxnLst/>
              <a:rect l="l" t="t" r="r" b="b"/>
              <a:pathLst>
                <a:path w="20104100" h="4125595">
                  <a:moveTo>
                    <a:pt x="20104099" y="0"/>
                  </a:moveTo>
                  <a:lnTo>
                    <a:pt x="0" y="0"/>
                  </a:lnTo>
                  <a:lnTo>
                    <a:pt x="0" y="4125528"/>
                  </a:lnTo>
                  <a:lnTo>
                    <a:pt x="20104099" y="4125528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31746" y="729202"/>
            <a:ext cx="5497830" cy="712470"/>
          </a:xfrm>
          <a:custGeom>
            <a:avLst/>
            <a:gdLst/>
            <a:ahLst/>
            <a:cxnLst/>
            <a:rect l="l" t="t" r="r" b="b"/>
            <a:pathLst>
              <a:path w="5497830" h="712469">
                <a:moveTo>
                  <a:pt x="5497445" y="0"/>
                </a:moveTo>
                <a:lnTo>
                  <a:pt x="0" y="0"/>
                </a:lnTo>
                <a:lnTo>
                  <a:pt x="0" y="712020"/>
                </a:lnTo>
                <a:lnTo>
                  <a:pt x="5497445" y="712020"/>
                </a:lnTo>
                <a:lnTo>
                  <a:pt x="5497445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106" y="4879432"/>
            <a:ext cx="6479027" cy="364590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72463" y="4899454"/>
            <a:ext cx="6422236" cy="361394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28925" y="4892742"/>
            <a:ext cx="5437031" cy="3625042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057559" y="9413326"/>
            <a:ext cx="5497830" cy="963930"/>
          </a:xfrm>
          <a:custGeom>
            <a:avLst/>
            <a:gdLst/>
            <a:ahLst/>
            <a:cxnLst/>
            <a:rect l="l" t="t" r="r" b="b"/>
            <a:pathLst>
              <a:path w="5497830" h="963929">
                <a:moveTo>
                  <a:pt x="5015554" y="0"/>
                </a:moveTo>
                <a:lnTo>
                  <a:pt x="481660" y="0"/>
                </a:lnTo>
                <a:lnTo>
                  <a:pt x="432413" y="2486"/>
                </a:lnTo>
                <a:lnTo>
                  <a:pt x="384589" y="9785"/>
                </a:lnTo>
                <a:lnTo>
                  <a:pt x="338429" y="21654"/>
                </a:lnTo>
                <a:lnTo>
                  <a:pt x="294177" y="37851"/>
                </a:lnTo>
                <a:lnTo>
                  <a:pt x="252073" y="58134"/>
                </a:lnTo>
                <a:lnTo>
                  <a:pt x="212360" y="82260"/>
                </a:lnTo>
                <a:lnTo>
                  <a:pt x="175280" y="109988"/>
                </a:lnTo>
                <a:lnTo>
                  <a:pt x="141075" y="141075"/>
                </a:lnTo>
                <a:lnTo>
                  <a:pt x="109988" y="175280"/>
                </a:lnTo>
                <a:lnTo>
                  <a:pt x="82260" y="212360"/>
                </a:lnTo>
                <a:lnTo>
                  <a:pt x="58134" y="252073"/>
                </a:lnTo>
                <a:lnTo>
                  <a:pt x="37851" y="294177"/>
                </a:lnTo>
                <a:lnTo>
                  <a:pt x="21654" y="338429"/>
                </a:lnTo>
                <a:lnTo>
                  <a:pt x="9785" y="384589"/>
                </a:lnTo>
                <a:lnTo>
                  <a:pt x="2486" y="432413"/>
                </a:lnTo>
                <a:lnTo>
                  <a:pt x="0" y="481660"/>
                </a:lnTo>
                <a:lnTo>
                  <a:pt x="2486" y="530907"/>
                </a:lnTo>
                <a:lnTo>
                  <a:pt x="9785" y="578731"/>
                </a:lnTo>
                <a:lnTo>
                  <a:pt x="21654" y="624891"/>
                </a:lnTo>
                <a:lnTo>
                  <a:pt x="37851" y="669144"/>
                </a:lnTo>
                <a:lnTo>
                  <a:pt x="58134" y="711248"/>
                </a:lnTo>
                <a:lnTo>
                  <a:pt x="82260" y="750961"/>
                </a:lnTo>
                <a:lnTo>
                  <a:pt x="109988" y="788041"/>
                </a:lnTo>
                <a:lnTo>
                  <a:pt x="141075" y="822245"/>
                </a:lnTo>
                <a:lnTo>
                  <a:pt x="175280" y="853333"/>
                </a:lnTo>
                <a:lnTo>
                  <a:pt x="212360" y="881061"/>
                </a:lnTo>
                <a:lnTo>
                  <a:pt x="252073" y="905187"/>
                </a:lnTo>
                <a:lnTo>
                  <a:pt x="294177" y="925470"/>
                </a:lnTo>
                <a:lnTo>
                  <a:pt x="338429" y="941666"/>
                </a:lnTo>
                <a:lnTo>
                  <a:pt x="384589" y="953535"/>
                </a:lnTo>
                <a:lnTo>
                  <a:pt x="432413" y="960834"/>
                </a:lnTo>
                <a:lnTo>
                  <a:pt x="481660" y="963321"/>
                </a:lnTo>
                <a:lnTo>
                  <a:pt x="5015554" y="963321"/>
                </a:lnTo>
                <a:lnTo>
                  <a:pt x="5064800" y="960834"/>
                </a:lnTo>
                <a:lnTo>
                  <a:pt x="5112625" y="953535"/>
                </a:lnTo>
                <a:lnTo>
                  <a:pt x="5158784" y="941666"/>
                </a:lnTo>
                <a:lnTo>
                  <a:pt x="5203037" y="925470"/>
                </a:lnTo>
                <a:lnTo>
                  <a:pt x="5245141" y="905187"/>
                </a:lnTo>
                <a:lnTo>
                  <a:pt x="5284854" y="881061"/>
                </a:lnTo>
                <a:lnTo>
                  <a:pt x="5321934" y="853333"/>
                </a:lnTo>
                <a:lnTo>
                  <a:pt x="5356139" y="822245"/>
                </a:lnTo>
                <a:lnTo>
                  <a:pt x="5387226" y="788041"/>
                </a:lnTo>
                <a:lnTo>
                  <a:pt x="5414954" y="750961"/>
                </a:lnTo>
                <a:lnTo>
                  <a:pt x="5439080" y="711248"/>
                </a:lnTo>
                <a:lnTo>
                  <a:pt x="5459363" y="669144"/>
                </a:lnTo>
                <a:lnTo>
                  <a:pt x="5475560" y="624891"/>
                </a:lnTo>
                <a:lnTo>
                  <a:pt x="5487429" y="578731"/>
                </a:lnTo>
                <a:lnTo>
                  <a:pt x="5494728" y="530907"/>
                </a:lnTo>
                <a:lnTo>
                  <a:pt x="5497214" y="481660"/>
                </a:lnTo>
                <a:lnTo>
                  <a:pt x="5494728" y="432413"/>
                </a:lnTo>
                <a:lnTo>
                  <a:pt x="5487429" y="384589"/>
                </a:lnTo>
                <a:lnTo>
                  <a:pt x="5475560" y="338429"/>
                </a:lnTo>
                <a:lnTo>
                  <a:pt x="5459363" y="294177"/>
                </a:lnTo>
                <a:lnTo>
                  <a:pt x="5439080" y="252073"/>
                </a:lnTo>
                <a:lnTo>
                  <a:pt x="5414954" y="212360"/>
                </a:lnTo>
                <a:lnTo>
                  <a:pt x="5387226" y="175280"/>
                </a:lnTo>
                <a:lnTo>
                  <a:pt x="5356139" y="141075"/>
                </a:lnTo>
                <a:lnTo>
                  <a:pt x="5321934" y="109988"/>
                </a:lnTo>
                <a:lnTo>
                  <a:pt x="5284854" y="82260"/>
                </a:lnTo>
                <a:lnTo>
                  <a:pt x="5245141" y="58134"/>
                </a:lnTo>
                <a:lnTo>
                  <a:pt x="5203037" y="37851"/>
                </a:lnTo>
                <a:lnTo>
                  <a:pt x="5158784" y="21654"/>
                </a:lnTo>
                <a:lnTo>
                  <a:pt x="5112625" y="9785"/>
                </a:lnTo>
                <a:lnTo>
                  <a:pt x="5064800" y="2486"/>
                </a:lnTo>
                <a:lnTo>
                  <a:pt x="50155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53690" y="9418561"/>
            <a:ext cx="5497830" cy="963930"/>
          </a:xfrm>
          <a:custGeom>
            <a:avLst/>
            <a:gdLst/>
            <a:ahLst/>
            <a:cxnLst/>
            <a:rect l="l" t="t" r="r" b="b"/>
            <a:pathLst>
              <a:path w="5497830" h="963929">
                <a:moveTo>
                  <a:pt x="5015554" y="0"/>
                </a:moveTo>
                <a:lnTo>
                  <a:pt x="481660" y="0"/>
                </a:lnTo>
                <a:lnTo>
                  <a:pt x="432413" y="2486"/>
                </a:lnTo>
                <a:lnTo>
                  <a:pt x="384589" y="9785"/>
                </a:lnTo>
                <a:lnTo>
                  <a:pt x="338429" y="21654"/>
                </a:lnTo>
                <a:lnTo>
                  <a:pt x="294177" y="37851"/>
                </a:lnTo>
                <a:lnTo>
                  <a:pt x="252073" y="58134"/>
                </a:lnTo>
                <a:lnTo>
                  <a:pt x="212360" y="82260"/>
                </a:lnTo>
                <a:lnTo>
                  <a:pt x="175280" y="109988"/>
                </a:lnTo>
                <a:lnTo>
                  <a:pt x="141075" y="141075"/>
                </a:lnTo>
                <a:lnTo>
                  <a:pt x="109988" y="175280"/>
                </a:lnTo>
                <a:lnTo>
                  <a:pt x="82260" y="212360"/>
                </a:lnTo>
                <a:lnTo>
                  <a:pt x="58134" y="252073"/>
                </a:lnTo>
                <a:lnTo>
                  <a:pt x="37851" y="294177"/>
                </a:lnTo>
                <a:lnTo>
                  <a:pt x="21654" y="338429"/>
                </a:lnTo>
                <a:lnTo>
                  <a:pt x="9785" y="384589"/>
                </a:lnTo>
                <a:lnTo>
                  <a:pt x="2486" y="432413"/>
                </a:lnTo>
                <a:lnTo>
                  <a:pt x="0" y="481660"/>
                </a:lnTo>
                <a:lnTo>
                  <a:pt x="2486" y="530907"/>
                </a:lnTo>
                <a:lnTo>
                  <a:pt x="9785" y="578731"/>
                </a:lnTo>
                <a:lnTo>
                  <a:pt x="21654" y="624891"/>
                </a:lnTo>
                <a:lnTo>
                  <a:pt x="37851" y="669144"/>
                </a:lnTo>
                <a:lnTo>
                  <a:pt x="58134" y="711248"/>
                </a:lnTo>
                <a:lnTo>
                  <a:pt x="82260" y="750961"/>
                </a:lnTo>
                <a:lnTo>
                  <a:pt x="109988" y="788041"/>
                </a:lnTo>
                <a:lnTo>
                  <a:pt x="141075" y="822245"/>
                </a:lnTo>
                <a:lnTo>
                  <a:pt x="175280" y="853333"/>
                </a:lnTo>
                <a:lnTo>
                  <a:pt x="212360" y="881061"/>
                </a:lnTo>
                <a:lnTo>
                  <a:pt x="252073" y="905187"/>
                </a:lnTo>
                <a:lnTo>
                  <a:pt x="294177" y="925470"/>
                </a:lnTo>
                <a:lnTo>
                  <a:pt x="338429" y="941666"/>
                </a:lnTo>
                <a:lnTo>
                  <a:pt x="384589" y="953535"/>
                </a:lnTo>
                <a:lnTo>
                  <a:pt x="432413" y="960834"/>
                </a:lnTo>
                <a:lnTo>
                  <a:pt x="481660" y="963321"/>
                </a:lnTo>
                <a:lnTo>
                  <a:pt x="5015554" y="963321"/>
                </a:lnTo>
                <a:lnTo>
                  <a:pt x="5064800" y="960834"/>
                </a:lnTo>
                <a:lnTo>
                  <a:pt x="5112625" y="953535"/>
                </a:lnTo>
                <a:lnTo>
                  <a:pt x="5158784" y="941666"/>
                </a:lnTo>
                <a:lnTo>
                  <a:pt x="5203037" y="925470"/>
                </a:lnTo>
                <a:lnTo>
                  <a:pt x="5245141" y="905187"/>
                </a:lnTo>
                <a:lnTo>
                  <a:pt x="5284854" y="881061"/>
                </a:lnTo>
                <a:lnTo>
                  <a:pt x="5321934" y="853333"/>
                </a:lnTo>
                <a:lnTo>
                  <a:pt x="5356139" y="822245"/>
                </a:lnTo>
                <a:lnTo>
                  <a:pt x="5387226" y="788041"/>
                </a:lnTo>
                <a:lnTo>
                  <a:pt x="5414954" y="750961"/>
                </a:lnTo>
                <a:lnTo>
                  <a:pt x="5439080" y="711248"/>
                </a:lnTo>
                <a:lnTo>
                  <a:pt x="5459363" y="669144"/>
                </a:lnTo>
                <a:lnTo>
                  <a:pt x="5475560" y="624891"/>
                </a:lnTo>
                <a:lnTo>
                  <a:pt x="5487429" y="578731"/>
                </a:lnTo>
                <a:lnTo>
                  <a:pt x="5494728" y="530907"/>
                </a:lnTo>
                <a:lnTo>
                  <a:pt x="5497214" y="481660"/>
                </a:lnTo>
                <a:lnTo>
                  <a:pt x="5494728" y="432413"/>
                </a:lnTo>
                <a:lnTo>
                  <a:pt x="5487429" y="384589"/>
                </a:lnTo>
                <a:lnTo>
                  <a:pt x="5475560" y="338429"/>
                </a:lnTo>
                <a:lnTo>
                  <a:pt x="5459363" y="294177"/>
                </a:lnTo>
                <a:lnTo>
                  <a:pt x="5439080" y="252073"/>
                </a:lnTo>
                <a:lnTo>
                  <a:pt x="5414954" y="212360"/>
                </a:lnTo>
                <a:lnTo>
                  <a:pt x="5387226" y="175280"/>
                </a:lnTo>
                <a:lnTo>
                  <a:pt x="5356139" y="141075"/>
                </a:lnTo>
                <a:lnTo>
                  <a:pt x="5321934" y="109988"/>
                </a:lnTo>
                <a:lnTo>
                  <a:pt x="5284854" y="82260"/>
                </a:lnTo>
                <a:lnTo>
                  <a:pt x="5245141" y="58134"/>
                </a:lnTo>
                <a:lnTo>
                  <a:pt x="5203037" y="37851"/>
                </a:lnTo>
                <a:lnTo>
                  <a:pt x="5158784" y="21654"/>
                </a:lnTo>
                <a:lnTo>
                  <a:pt x="5112625" y="9785"/>
                </a:lnTo>
                <a:lnTo>
                  <a:pt x="5064800" y="2486"/>
                </a:lnTo>
                <a:lnTo>
                  <a:pt x="50155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203756" y="9418561"/>
            <a:ext cx="5497830" cy="963930"/>
          </a:xfrm>
          <a:custGeom>
            <a:avLst/>
            <a:gdLst/>
            <a:ahLst/>
            <a:cxnLst/>
            <a:rect l="l" t="t" r="r" b="b"/>
            <a:pathLst>
              <a:path w="5497830" h="963929">
                <a:moveTo>
                  <a:pt x="5015554" y="0"/>
                </a:moveTo>
                <a:lnTo>
                  <a:pt x="481660" y="0"/>
                </a:lnTo>
                <a:lnTo>
                  <a:pt x="432413" y="2486"/>
                </a:lnTo>
                <a:lnTo>
                  <a:pt x="384589" y="9785"/>
                </a:lnTo>
                <a:lnTo>
                  <a:pt x="338429" y="21654"/>
                </a:lnTo>
                <a:lnTo>
                  <a:pt x="294177" y="37851"/>
                </a:lnTo>
                <a:lnTo>
                  <a:pt x="252073" y="58134"/>
                </a:lnTo>
                <a:lnTo>
                  <a:pt x="212360" y="82260"/>
                </a:lnTo>
                <a:lnTo>
                  <a:pt x="175280" y="109988"/>
                </a:lnTo>
                <a:lnTo>
                  <a:pt x="141075" y="141075"/>
                </a:lnTo>
                <a:lnTo>
                  <a:pt x="109988" y="175280"/>
                </a:lnTo>
                <a:lnTo>
                  <a:pt x="82260" y="212360"/>
                </a:lnTo>
                <a:lnTo>
                  <a:pt x="58134" y="252073"/>
                </a:lnTo>
                <a:lnTo>
                  <a:pt x="37851" y="294177"/>
                </a:lnTo>
                <a:lnTo>
                  <a:pt x="21654" y="338429"/>
                </a:lnTo>
                <a:lnTo>
                  <a:pt x="9785" y="384589"/>
                </a:lnTo>
                <a:lnTo>
                  <a:pt x="2486" y="432413"/>
                </a:lnTo>
                <a:lnTo>
                  <a:pt x="0" y="481660"/>
                </a:lnTo>
                <a:lnTo>
                  <a:pt x="2486" y="530907"/>
                </a:lnTo>
                <a:lnTo>
                  <a:pt x="9785" y="578731"/>
                </a:lnTo>
                <a:lnTo>
                  <a:pt x="21654" y="624891"/>
                </a:lnTo>
                <a:lnTo>
                  <a:pt x="37851" y="669144"/>
                </a:lnTo>
                <a:lnTo>
                  <a:pt x="58134" y="711248"/>
                </a:lnTo>
                <a:lnTo>
                  <a:pt x="82260" y="750961"/>
                </a:lnTo>
                <a:lnTo>
                  <a:pt x="109988" y="788041"/>
                </a:lnTo>
                <a:lnTo>
                  <a:pt x="141075" y="822245"/>
                </a:lnTo>
                <a:lnTo>
                  <a:pt x="175280" y="853333"/>
                </a:lnTo>
                <a:lnTo>
                  <a:pt x="212360" y="881061"/>
                </a:lnTo>
                <a:lnTo>
                  <a:pt x="252073" y="905187"/>
                </a:lnTo>
                <a:lnTo>
                  <a:pt x="294177" y="925470"/>
                </a:lnTo>
                <a:lnTo>
                  <a:pt x="338429" y="941666"/>
                </a:lnTo>
                <a:lnTo>
                  <a:pt x="384589" y="953535"/>
                </a:lnTo>
                <a:lnTo>
                  <a:pt x="432413" y="960834"/>
                </a:lnTo>
                <a:lnTo>
                  <a:pt x="481660" y="963321"/>
                </a:lnTo>
                <a:lnTo>
                  <a:pt x="5015554" y="963321"/>
                </a:lnTo>
                <a:lnTo>
                  <a:pt x="5064800" y="960834"/>
                </a:lnTo>
                <a:lnTo>
                  <a:pt x="5112625" y="953535"/>
                </a:lnTo>
                <a:lnTo>
                  <a:pt x="5158784" y="941666"/>
                </a:lnTo>
                <a:lnTo>
                  <a:pt x="5203037" y="925470"/>
                </a:lnTo>
                <a:lnTo>
                  <a:pt x="5245141" y="905187"/>
                </a:lnTo>
                <a:lnTo>
                  <a:pt x="5284854" y="881061"/>
                </a:lnTo>
                <a:lnTo>
                  <a:pt x="5321934" y="853333"/>
                </a:lnTo>
                <a:lnTo>
                  <a:pt x="5356139" y="822245"/>
                </a:lnTo>
                <a:lnTo>
                  <a:pt x="5387226" y="788041"/>
                </a:lnTo>
                <a:lnTo>
                  <a:pt x="5414954" y="750961"/>
                </a:lnTo>
                <a:lnTo>
                  <a:pt x="5439080" y="711248"/>
                </a:lnTo>
                <a:lnTo>
                  <a:pt x="5459363" y="669144"/>
                </a:lnTo>
                <a:lnTo>
                  <a:pt x="5475560" y="624891"/>
                </a:lnTo>
                <a:lnTo>
                  <a:pt x="5487429" y="578731"/>
                </a:lnTo>
                <a:lnTo>
                  <a:pt x="5494728" y="530907"/>
                </a:lnTo>
                <a:lnTo>
                  <a:pt x="5497214" y="481660"/>
                </a:lnTo>
                <a:lnTo>
                  <a:pt x="5494728" y="432413"/>
                </a:lnTo>
                <a:lnTo>
                  <a:pt x="5487429" y="384589"/>
                </a:lnTo>
                <a:lnTo>
                  <a:pt x="5475560" y="338429"/>
                </a:lnTo>
                <a:lnTo>
                  <a:pt x="5459363" y="294177"/>
                </a:lnTo>
                <a:lnTo>
                  <a:pt x="5439080" y="252073"/>
                </a:lnTo>
                <a:lnTo>
                  <a:pt x="5414954" y="212360"/>
                </a:lnTo>
                <a:lnTo>
                  <a:pt x="5387226" y="175280"/>
                </a:lnTo>
                <a:lnTo>
                  <a:pt x="5356139" y="141075"/>
                </a:lnTo>
                <a:lnTo>
                  <a:pt x="5321934" y="109988"/>
                </a:lnTo>
                <a:lnTo>
                  <a:pt x="5284854" y="82260"/>
                </a:lnTo>
                <a:lnTo>
                  <a:pt x="5245141" y="58134"/>
                </a:lnTo>
                <a:lnTo>
                  <a:pt x="5203037" y="37851"/>
                </a:lnTo>
                <a:lnTo>
                  <a:pt x="5158784" y="21654"/>
                </a:lnTo>
                <a:lnTo>
                  <a:pt x="5112625" y="9785"/>
                </a:lnTo>
                <a:lnTo>
                  <a:pt x="5064800" y="2486"/>
                </a:lnTo>
                <a:lnTo>
                  <a:pt x="50155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8355965" cy="11308715"/>
            </a:xfrm>
            <a:custGeom>
              <a:avLst/>
              <a:gdLst/>
              <a:ahLst/>
              <a:cxnLst/>
              <a:rect l="l" t="t" r="r" b="b"/>
              <a:pathLst>
                <a:path w="8355965" h="11308715">
                  <a:moveTo>
                    <a:pt x="0" y="0"/>
                  </a:moveTo>
                  <a:lnTo>
                    <a:pt x="0" y="11308556"/>
                  </a:lnTo>
                  <a:lnTo>
                    <a:pt x="8355766" y="11308556"/>
                  </a:lnTo>
                  <a:lnTo>
                    <a:pt x="835576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7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6080" y="712522"/>
              <a:ext cx="5497830" cy="712470"/>
            </a:xfrm>
            <a:custGeom>
              <a:avLst/>
              <a:gdLst/>
              <a:ahLst/>
              <a:cxnLst/>
              <a:rect l="l" t="t" r="r" b="b"/>
              <a:pathLst>
                <a:path w="5497830" h="712469">
                  <a:moveTo>
                    <a:pt x="5497445" y="0"/>
                  </a:moveTo>
                  <a:lnTo>
                    <a:pt x="0" y="0"/>
                  </a:lnTo>
                  <a:lnTo>
                    <a:pt x="0" y="712020"/>
                  </a:lnTo>
                  <a:lnTo>
                    <a:pt x="5497445" y="712020"/>
                  </a:lnTo>
                  <a:lnTo>
                    <a:pt x="5497445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863573" y="3130794"/>
              <a:ext cx="9811385" cy="7193915"/>
            </a:xfrm>
            <a:custGeom>
              <a:avLst/>
              <a:gdLst/>
              <a:ahLst/>
              <a:cxnLst/>
              <a:rect l="l" t="t" r="r" b="b"/>
              <a:pathLst>
                <a:path w="9811385" h="7193915">
                  <a:moveTo>
                    <a:pt x="9184736" y="0"/>
                  </a:moveTo>
                  <a:lnTo>
                    <a:pt x="626483" y="0"/>
                  </a:lnTo>
                  <a:lnTo>
                    <a:pt x="577523" y="1884"/>
                  </a:lnTo>
                  <a:lnTo>
                    <a:pt x="529594" y="7446"/>
                  </a:lnTo>
                  <a:lnTo>
                    <a:pt x="482835" y="16545"/>
                  </a:lnTo>
                  <a:lnTo>
                    <a:pt x="437385" y="29043"/>
                  </a:lnTo>
                  <a:lnTo>
                    <a:pt x="393384" y="44799"/>
                  </a:lnTo>
                  <a:lnTo>
                    <a:pt x="350970" y="63676"/>
                  </a:lnTo>
                  <a:lnTo>
                    <a:pt x="310284" y="85532"/>
                  </a:lnTo>
                  <a:lnTo>
                    <a:pt x="271463" y="110230"/>
                  </a:lnTo>
                  <a:lnTo>
                    <a:pt x="234648" y="137630"/>
                  </a:lnTo>
                  <a:lnTo>
                    <a:pt x="199978" y="167593"/>
                  </a:lnTo>
                  <a:lnTo>
                    <a:pt x="167593" y="199978"/>
                  </a:lnTo>
                  <a:lnTo>
                    <a:pt x="137630" y="234648"/>
                  </a:lnTo>
                  <a:lnTo>
                    <a:pt x="110230" y="271463"/>
                  </a:lnTo>
                  <a:lnTo>
                    <a:pt x="85532" y="310284"/>
                  </a:lnTo>
                  <a:lnTo>
                    <a:pt x="63676" y="350970"/>
                  </a:lnTo>
                  <a:lnTo>
                    <a:pt x="44799" y="393384"/>
                  </a:lnTo>
                  <a:lnTo>
                    <a:pt x="29043" y="437385"/>
                  </a:lnTo>
                  <a:lnTo>
                    <a:pt x="16545" y="482835"/>
                  </a:lnTo>
                  <a:lnTo>
                    <a:pt x="7446" y="529594"/>
                  </a:lnTo>
                  <a:lnTo>
                    <a:pt x="1884" y="577523"/>
                  </a:lnTo>
                  <a:lnTo>
                    <a:pt x="0" y="626483"/>
                  </a:lnTo>
                  <a:lnTo>
                    <a:pt x="0" y="6567014"/>
                  </a:lnTo>
                  <a:lnTo>
                    <a:pt x="1884" y="6615974"/>
                  </a:lnTo>
                  <a:lnTo>
                    <a:pt x="7446" y="6663903"/>
                  </a:lnTo>
                  <a:lnTo>
                    <a:pt x="16545" y="6710662"/>
                  </a:lnTo>
                  <a:lnTo>
                    <a:pt x="29043" y="6756112"/>
                  </a:lnTo>
                  <a:lnTo>
                    <a:pt x="44799" y="6800113"/>
                  </a:lnTo>
                  <a:lnTo>
                    <a:pt x="63676" y="6842527"/>
                  </a:lnTo>
                  <a:lnTo>
                    <a:pt x="85532" y="6883214"/>
                  </a:lnTo>
                  <a:lnTo>
                    <a:pt x="110230" y="6922034"/>
                  </a:lnTo>
                  <a:lnTo>
                    <a:pt x="137630" y="6958849"/>
                  </a:lnTo>
                  <a:lnTo>
                    <a:pt x="167593" y="6993519"/>
                  </a:lnTo>
                  <a:lnTo>
                    <a:pt x="199978" y="7025905"/>
                  </a:lnTo>
                  <a:lnTo>
                    <a:pt x="234648" y="7055867"/>
                  </a:lnTo>
                  <a:lnTo>
                    <a:pt x="271463" y="7083267"/>
                  </a:lnTo>
                  <a:lnTo>
                    <a:pt x="310284" y="7107965"/>
                  </a:lnTo>
                  <a:lnTo>
                    <a:pt x="350970" y="7129822"/>
                  </a:lnTo>
                  <a:lnTo>
                    <a:pt x="393384" y="7148698"/>
                  </a:lnTo>
                  <a:lnTo>
                    <a:pt x="437385" y="7164454"/>
                  </a:lnTo>
                  <a:lnTo>
                    <a:pt x="482835" y="7176952"/>
                  </a:lnTo>
                  <a:lnTo>
                    <a:pt x="529594" y="7186051"/>
                  </a:lnTo>
                  <a:lnTo>
                    <a:pt x="577523" y="7191613"/>
                  </a:lnTo>
                  <a:lnTo>
                    <a:pt x="626483" y="7193498"/>
                  </a:lnTo>
                  <a:lnTo>
                    <a:pt x="9184736" y="7193498"/>
                  </a:lnTo>
                  <a:lnTo>
                    <a:pt x="9233695" y="7191613"/>
                  </a:lnTo>
                  <a:lnTo>
                    <a:pt x="9281624" y="7186051"/>
                  </a:lnTo>
                  <a:lnTo>
                    <a:pt x="9328383" y="7176952"/>
                  </a:lnTo>
                  <a:lnTo>
                    <a:pt x="9373833" y="7164454"/>
                  </a:lnTo>
                  <a:lnTo>
                    <a:pt x="9417835" y="7148698"/>
                  </a:lnTo>
                  <a:lnTo>
                    <a:pt x="9460248" y="7129822"/>
                  </a:lnTo>
                  <a:lnTo>
                    <a:pt x="9500935" y="7107965"/>
                  </a:lnTo>
                  <a:lnTo>
                    <a:pt x="9539755" y="7083267"/>
                  </a:lnTo>
                  <a:lnTo>
                    <a:pt x="9576570" y="7055867"/>
                  </a:lnTo>
                  <a:lnTo>
                    <a:pt x="9611240" y="7025905"/>
                  </a:lnTo>
                  <a:lnTo>
                    <a:pt x="9643626" y="6993519"/>
                  </a:lnTo>
                  <a:lnTo>
                    <a:pt x="9673589" y="6958849"/>
                  </a:lnTo>
                  <a:lnTo>
                    <a:pt x="9700988" y="6922034"/>
                  </a:lnTo>
                  <a:lnTo>
                    <a:pt x="9725686" y="6883214"/>
                  </a:lnTo>
                  <a:lnTo>
                    <a:pt x="9747543" y="6842527"/>
                  </a:lnTo>
                  <a:lnTo>
                    <a:pt x="9766419" y="6800113"/>
                  </a:lnTo>
                  <a:lnTo>
                    <a:pt x="9782176" y="6756112"/>
                  </a:lnTo>
                  <a:lnTo>
                    <a:pt x="9794673" y="6710662"/>
                  </a:lnTo>
                  <a:lnTo>
                    <a:pt x="9803773" y="6663903"/>
                  </a:lnTo>
                  <a:lnTo>
                    <a:pt x="9809334" y="6615974"/>
                  </a:lnTo>
                  <a:lnTo>
                    <a:pt x="9811219" y="6567014"/>
                  </a:lnTo>
                  <a:lnTo>
                    <a:pt x="9811219" y="626483"/>
                  </a:lnTo>
                  <a:lnTo>
                    <a:pt x="9809334" y="577523"/>
                  </a:lnTo>
                  <a:lnTo>
                    <a:pt x="9803773" y="529594"/>
                  </a:lnTo>
                  <a:lnTo>
                    <a:pt x="9794673" y="482835"/>
                  </a:lnTo>
                  <a:lnTo>
                    <a:pt x="9782176" y="437385"/>
                  </a:lnTo>
                  <a:lnTo>
                    <a:pt x="9766419" y="393384"/>
                  </a:lnTo>
                  <a:lnTo>
                    <a:pt x="9747543" y="350970"/>
                  </a:lnTo>
                  <a:lnTo>
                    <a:pt x="9725686" y="310284"/>
                  </a:lnTo>
                  <a:lnTo>
                    <a:pt x="9700988" y="271463"/>
                  </a:lnTo>
                  <a:lnTo>
                    <a:pt x="9673589" y="234648"/>
                  </a:lnTo>
                  <a:lnTo>
                    <a:pt x="9643626" y="199978"/>
                  </a:lnTo>
                  <a:lnTo>
                    <a:pt x="9611240" y="167593"/>
                  </a:lnTo>
                  <a:lnTo>
                    <a:pt x="9576570" y="137630"/>
                  </a:lnTo>
                  <a:lnTo>
                    <a:pt x="9539755" y="110230"/>
                  </a:lnTo>
                  <a:lnTo>
                    <a:pt x="9500935" y="85532"/>
                  </a:lnTo>
                  <a:lnTo>
                    <a:pt x="9460248" y="63676"/>
                  </a:lnTo>
                  <a:lnTo>
                    <a:pt x="9417835" y="44799"/>
                  </a:lnTo>
                  <a:lnTo>
                    <a:pt x="9373833" y="29043"/>
                  </a:lnTo>
                  <a:lnTo>
                    <a:pt x="9328383" y="16545"/>
                  </a:lnTo>
                  <a:lnTo>
                    <a:pt x="9281624" y="7446"/>
                  </a:lnTo>
                  <a:lnTo>
                    <a:pt x="9233695" y="1884"/>
                  </a:lnTo>
                  <a:lnTo>
                    <a:pt x="9184736" y="0"/>
                  </a:lnTo>
                  <a:close/>
                </a:path>
              </a:pathLst>
            </a:custGeom>
            <a:solidFill>
              <a:srgbClr val="000000">
                <a:alpha val="75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40817" y="1444986"/>
              <a:ext cx="18460720" cy="7371715"/>
            </a:xfrm>
            <a:custGeom>
              <a:avLst/>
              <a:gdLst/>
              <a:ahLst/>
              <a:cxnLst/>
              <a:rect l="l" t="t" r="r" b="b"/>
              <a:pathLst>
                <a:path w="18460720" h="7371715">
                  <a:moveTo>
                    <a:pt x="4439653" y="7010997"/>
                  </a:moveTo>
                  <a:lnTo>
                    <a:pt x="4436300" y="6965239"/>
                  </a:lnTo>
                  <a:lnTo>
                    <a:pt x="4426547" y="6921563"/>
                  </a:lnTo>
                  <a:lnTo>
                    <a:pt x="4410888" y="6880466"/>
                  </a:lnTo>
                  <a:lnTo>
                    <a:pt x="4389780" y="6842404"/>
                  </a:lnTo>
                  <a:lnTo>
                    <a:pt x="4363707" y="6807860"/>
                  </a:lnTo>
                  <a:lnTo>
                    <a:pt x="4333176" y="6777317"/>
                  </a:lnTo>
                  <a:lnTo>
                    <a:pt x="4298632" y="6751256"/>
                  </a:lnTo>
                  <a:lnTo>
                    <a:pt x="4260558" y="6730149"/>
                  </a:lnTo>
                  <a:lnTo>
                    <a:pt x="4219460" y="6714477"/>
                  </a:lnTo>
                  <a:lnTo>
                    <a:pt x="4175785" y="6704724"/>
                  </a:lnTo>
                  <a:lnTo>
                    <a:pt x="4130040" y="6701371"/>
                  </a:lnTo>
                  <a:lnTo>
                    <a:pt x="309638" y="6701371"/>
                  </a:lnTo>
                  <a:lnTo>
                    <a:pt x="263880" y="6704724"/>
                  </a:lnTo>
                  <a:lnTo>
                    <a:pt x="220218" y="6714477"/>
                  </a:lnTo>
                  <a:lnTo>
                    <a:pt x="179108" y="6730149"/>
                  </a:lnTo>
                  <a:lnTo>
                    <a:pt x="141046" y="6751256"/>
                  </a:lnTo>
                  <a:lnTo>
                    <a:pt x="106502" y="6777317"/>
                  </a:lnTo>
                  <a:lnTo>
                    <a:pt x="75958" y="6807860"/>
                  </a:lnTo>
                  <a:lnTo>
                    <a:pt x="49885" y="6842404"/>
                  </a:lnTo>
                  <a:lnTo>
                    <a:pt x="28778" y="6880466"/>
                  </a:lnTo>
                  <a:lnTo>
                    <a:pt x="13119" y="6921563"/>
                  </a:lnTo>
                  <a:lnTo>
                    <a:pt x="3365" y="6965239"/>
                  </a:lnTo>
                  <a:lnTo>
                    <a:pt x="0" y="7010997"/>
                  </a:lnTo>
                  <a:lnTo>
                    <a:pt x="0" y="7030466"/>
                  </a:lnTo>
                  <a:lnTo>
                    <a:pt x="3365" y="7076224"/>
                  </a:lnTo>
                  <a:lnTo>
                    <a:pt x="13119" y="7119887"/>
                  </a:lnTo>
                  <a:lnTo>
                    <a:pt x="28778" y="7160996"/>
                  </a:lnTo>
                  <a:lnTo>
                    <a:pt x="49885" y="7199058"/>
                  </a:lnTo>
                  <a:lnTo>
                    <a:pt x="75958" y="7233602"/>
                  </a:lnTo>
                  <a:lnTo>
                    <a:pt x="106502" y="7264146"/>
                  </a:lnTo>
                  <a:lnTo>
                    <a:pt x="141046" y="7290206"/>
                  </a:lnTo>
                  <a:lnTo>
                    <a:pt x="179108" y="7311314"/>
                  </a:lnTo>
                  <a:lnTo>
                    <a:pt x="220218" y="7326985"/>
                  </a:lnTo>
                  <a:lnTo>
                    <a:pt x="263880" y="7336739"/>
                  </a:lnTo>
                  <a:lnTo>
                    <a:pt x="309638" y="7340092"/>
                  </a:lnTo>
                  <a:lnTo>
                    <a:pt x="4130040" y="7340092"/>
                  </a:lnTo>
                  <a:lnTo>
                    <a:pt x="4175785" y="7336739"/>
                  </a:lnTo>
                  <a:lnTo>
                    <a:pt x="4219460" y="7326985"/>
                  </a:lnTo>
                  <a:lnTo>
                    <a:pt x="4260558" y="7311314"/>
                  </a:lnTo>
                  <a:lnTo>
                    <a:pt x="4298632" y="7290206"/>
                  </a:lnTo>
                  <a:lnTo>
                    <a:pt x="4333176" y="7264146"/>
                  </a:lnTo>
                  <a:lnTo>
                    <a:pt x="4363707" y="7233602"/>
                  </a:lnTo>
                  <a:lnTo>
                    <a:pt x="4389780" y="7199058"/>
                  </a:lnTo>
                  <a:lnTo>
                    <a:pt x="4410888" y="7160996"/>
                  </a:lnTo>
                  <a:lnTo>
                    <a:pt x="4426547" y="7119887"/>
                  </a:lnTo>
                  <a:lnTo>
                    <a:pt x="4436300" y="7076224"/>
                  </a:lnTo>
                  <a:lnTo>
                    <a:pt x="4439653" y="7030466"/>
                  </a:lnTo>
                  <a:lnTo>
                    <a:pt x="4439653" y="7010997"/>
                  </a:lnTo>
                  <a:close/>
                </a:path>
                <a:path w="18460720" h="7371715">
                  <a:moveTo>
                    <a:pt x="11947284" y="6638544"/>
                  </a:moveTo>
                  <a:lnTo>
                    <a:pt x="11612220" y="6638544"/>
                  </a:lnTo>
                  <a:lnTo>
                    <a:pt x="11612220" y="7361034"/>
                  </a:lnTo>
                  <a:lnTo>
                    <a:pt x="11947284" y="7361034"/>
                  </a:lnTo>
                  <a:lnTo>
                    <a:pt x="11947284" y="6638544"/>
                  </a:lnTo>
                  <a:close/>
                </a:path>
                <a:path w="18460720" h="7371715">
                  <a:moveTo>
                    <a:pt x="13266623" y="6366294"/>
                  </a:moveTo>
                  <a:lnTo>
                    <a:pt x="12931547" y="6366294"/>
                  </a:lnTo>
                  <a:lnTo>
                    <a:pt x="12931547" y="7371499"/>
                  </a:lnTo>
                  <a:lnTo>
                    <a:pt x="13266623" y="7371499"/>
                  </a:lnTo>
                  <a:lnTo>
                    <a:pt x="13266623" y="6366294"/>
                  </a:lnTo>
                  <a:close/>
                </a:path>
                <a:path w="18460720" h="7371715">
                  <a:moveTo>
                    <a:pt x="14565008" y="6031230"/>
                  </a:moveTo>
                  <a:lnTo>
                    <a:pt x="14229944" y="6031230"/>
                  </a:lnTo>
                  <a:lnTo>
                    <a:pt x="14229944" y="7371499"/>
                  </a:lnTo>
                  <a:lnTo>
                    <a:pt x="14565008" y="7371499"/>
                  </a:lnTo>
                  <a:lnTo>
                    <a:pt x="14565008" y="6031230"/>
                  </a:lnTo>
                  <a:close/>
                </a:path>
                <a:path w="18460720" h="7371715">
                  <a:moveTo>
                    <a:pt x="15852928" y="5539105"/>
                  </a:moveTo>
                  <a:lnTo>
                    <a:pt x="15517864" y="5539105"/>
                  </a:lnTo>
                  <a:lnTo>
                    <a:pt x="15517864" y="7340092"/>
                  </a:lnTo>
                  <a:lnTo>
                    <a:pt x="15852928" y="7340092"/>
                  </a:lnTo>
                  <a:lnTo>
                    <a:pt x="15852928" y="5539105"/>
                  </a:lnTo>
                  <a:close/>
                </a:path>
                <a:path w="18460720" h="7371715">
                  <a:moveTo>
                    <a:pt x="17172255" y="4910848"/>
                  </a:moveTo>
                  <a:lnTo>
                    <a:pt x="16837190" y="4910848"/>
                  </a:lnTo>
                  <a:lnTo>
                    <a:pt x="16837190" y="7350557"/>
                  </a:lnTo>
                  <a:lnTo>
                    <a:pt x="17172255" y="7350557"/>
                  </a:lnTo>
                  <a:lnTo>
                    <a:pt x="17172255" y="4910848"/>
                  </a:lnTo>
                  <a:close/>
                </a:path>
                <a:path w="18460720" h="7371715">
                  <a:moveTo>
                    <a:pt x="18324056" y="309626"/>
                  </a:moveTo>
                  <a:lnTo>
                    <a:pt x="18320690" y="263867"/>
                  </a:lnTo>
                  <a:lnTo>
                    <a:pt x="18310949" y="220205"/>
                  </a:lnTo>
                  <a:lnTo>
                    <a:pt x="18295277" y="179095"/>
                  </a:lnTo>
                  <a:lnTo>
                    <a:pt x="18274170" y="141033"/>
                  </a:lnTo>
                  <a:lnTo>
                    <a:pt x="18248110" y="106489"/>
                  </a:lnTo>
                  <a:lnTo>
                    <a:pt x="18217566" y="75946"/>
                  </a:lnTo>
                  <a:lnTo>
                    <a:pt x="18183022" y="49885"/>
                  </a:lnTo>
                  <a:lnTo>
                    <a:pt x="18144960" y="28778"/>
                  </a:lnTo>
                  <a:lnTo>
                    <a:pt x="18103850" y="13106"/>
                  </a:lnTo>
                  <a:lnTo>
                    <a:pt x="18060188" y="3352"/>
                  </a:lnTo>
                  <a:lnTo>
                    <a:pt x="18014430" y="0"/>
                  </a:lnTo>
                  <a:lnTo>
                    <a:pt x="10948060" y="0"/>
                  </a:lnTo>
                  <a:lnTo>
                    <a:pt x="10902302" y="3352"/>
                  </a:lnTo>
                  <a:lnTo>
                    <a:pt x="10858627" y="13106"/>
                  </a:lnTo>
                  <a:lnTo>
                    <a:pt x="10817530" y="28778"/>
                  </a:lnTo>
                  <a:lnTo>
                    <a:pt x="10779455" y="49885"/>
                  </a:lnTo>
                  <a:lnTo>
                    <a:pt x="10744911" y="75946"/>
                  </a:lnTo>
                  <a:lnTo>
                    <a:pt x="10714368" y="106489"/>
                  </a:lnTo>
                  <a:lnTo>
                    <a:pt x="10688307" y="141033"/>
                  </a:lnTo>
                  <a:lnTo>
                    <a:pt x="10667200" y="179095"/>
                  </a:lnTo>
                  <a:lnTo>
                    <a:pt x="10651528" y="220205"/>
                  </a:lnTo>
                  <a:lnTo>
                    <a:pt x="10641775" y="263867"/>
                  </a:lnTo>
                  <a:lnTo>
                    <a:pt x="10638422" y="309626"/>
                  </a:lnTo>
                  <a:lnTo>
                    <a:pt x="10638422" y="329107"/>
                  </a:lnTo>
                  <a:lnTo>
                    <a:pt x="10641775" y="374853"/>
                  </a:lnTo>
                  <a:lnTo>
                    <a:pt x="10651528" y="418528"/>
                  </a:lnTo>
                  <a:lnTo>
                    <a:pt x="10667200" y="459625"/>
                  </a:lnTo>
                  <a:lnTo>
                    <a:pt x="10688307" y="497700"/>
                  </a:lnTo>
                  <a:lnTo>
                    <a:pt x="10714368" y="532231"/>
                  </a:lnTo>
                  <a:lnTo>
                    <a:pt x="10744911" y="562775"/>
                  </a:lnTo>
                  <a:lnTo>
                    <a:pt x="10779455" y="588848"/>
                  </a:lnTo>
                  <a:lnTo>
                    <a:pt x="10817530" y="609942"/>
                  </a:lnTo>
                  <a:lnTo>
                    <a:pt x="10858627" y="625614"/>
                  </a:lnTo>
                  <a:lnTo>
                    <a:pt x="10902302" y="635368"/>
                  </a:lnTo>
                  <a:lnTo>
                    <a:pt x="10948060" y="638721"/>
                  </a:lnTo>
                  <a:lnTo>
                    <a:pt x="18014430" y="638721"/>
                  </a:lnTo>
                  <a:lnTo>
                    <a:pt x="18060188" y="635368"/>
                  </a:lnTo>
                  <a:lnTo>
                    <a:pt x="18103850" y="625614"/>
                  </a:lnTo>
                  <a:lnTo>
                    <a:pt x="18144960" y="609942"/>
                  </a:lnTo>
                  <a:lnTo>
                    <a:pt x="18183022" y="588848"/>
                  </a:lnTo>
                  <a:lnTo>
                    <a:pt x="18217566" y="562775"/>
                  </a:lnTo>
                  <a:lnTo>
                    <a:pt x="18248110" y="532231"/>
                  </a:lnTo>
                  <a:lnTo>
                    <a:pt x="18274170" y="497700"/>
                  </a:lnTo>
                  <a:lnTo>
                    <a:pt x="18295277" y="459625"/>
                  </a:lnTo>
                  <a:lnTo>
                    <a:pt x="18310949" y="418528"/>
                  </a:lnTo>
                  <a:lnTo>
                    <a:pt x="18320690" y="374853"/>
                  </a:lnTo>
                  <a:lnTo>
                    <a:pt x="18324056" y="329107"/>
                  </a:lnTo>
                  <a:lnTo>
                    <a:pt x="18324056" y="309626"/>
                  </a:lnTo>
                  <a:close/>
                </a:path>
                <a:path w="18460720" h="7371715">
                  <a:moveTo>
                    <a:pt x="18460174" y="4010355"/>
                  </a:moveTo>
                  <a:lnTo>
                    <a:pt x="18125110" y="4010355"/>
                  </a:lnTo>
                  <a:lnTo>
                    <a:pt x="18125110" y="7350557"/>
                  </a:lnTo>
                  <a:lnTo>
                    <a:pt x="18460174" y="7350557"/>
                  </a:lnTo>
                  <a:lnTo>
                    <a:pt x="18460174" y="4010355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020576" y="5371564"/>
              <a:ext cx="6230620" cy="2513330"/>
            </a:xfrm>
            <a:custGeom>
              <a:avLst/>
              <a:gdLst/>
              <a:ahLst/>
              <a:cxnLst/>
              <a:rect l="l" t="t" r="r" b="b"/>
              <a:pathLst>
                <a:path w="6230619" h="2513329">
                  <a:moveTo>
                    <a:pt x="0" y="2513012"/>
                  </a:moveTo>
                  <a:lnTo>
                    <a:pt x="2429736" y="2196922"/>
                  </a:lnTo>
                  <a:lnTo>
                    <a:pt x="3888625" y="1829787"/>
                  </a:lnTo>
                  <a:lnTo>
                    <a:pt x="4960745" y="1176011"/>
                  </a:lnTo>
                  <a:lnTo>
                    <a:pt x="6230176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744403" y="8644344"/>
            <a:ext cx="25844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FFFFFF"/>
                </a:solidFill>
                <a:latin typeface="Arial MT"/>
                <a:cs typeface="Arial MT"/>
              </a:rPr>
              <a:t>$0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35078" y="7033750"/>
            <a:ext cx="482600" cy="1407795"/>
          </a:xfrm>
          <a:prstGeom prst="rect">
            <a:avLst/>
          </a:prstGeom>
        </p:spPr>
        <p:txBody>
          <a:bodyPr wrap="square" lIns="0" tIns="1816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$60</a:t>
            </a:r>
            <a:endParaRPr sz="20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30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$40</a:t>
            </a:r>
            <a:endParaRPr sz="2050">
              <a:latin typeface="Arial MT"/>
              <a:cs typeface="Arial MT"/>
            </a:endParaRPr>
          </a:p>
          <a:p>
            <a:pPr marL="33020">
              <a:lnSpc>
                <a:spcPct val="100000"/>
              </a:lnSpc>
              <a:spcBef>
                <a:spcPts val="840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$20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24607" y="6688211"/>
            <a:ext cx="46228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$80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57597" y="6227492"/>
            <a:ext cx="60769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$100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47649" y="5159461"/>
            <a:ext cx="660400" cy="947419"/>
          </a:xfrm>
          <a:prstGeom prst="rect">
            <a:avLst/>
          </a:prstGeom>
        </p:spPr>
        <p:txBody>
          <a:bodyPr wrap="square" lIns="0" tIns="160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$140</a:t>
            </a:r>
            <a:endParaRPr sz="2050">
              <a:latin typeface="Arial MT"/>
              <a:cs typeface="Arial MT"/>
            </a:endParaRPr>
          </a:p>
          <a:p>
            <a:pPr marL="64769">
              <a:lnSpc>
                <a:spcPct val="100000"/>
              </a:lnSpc>
              <a:spcBef>
                <a:spcPts val="1165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$120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416299" y="4887224"/>
            <a:ext cx="4914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FFFFFF"/>
                </a:solidFill>
                <a:latin typeface="Arial MT"/>
                <a:cs typeface="Arial MT"/>
              </a:rPr>
              <a:t>$160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35503" y="7430581"/>
            <a:ext cx="82613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$30.12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23422" y="7137396"/>
            <a:ext cx="82613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$41.07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017099" y="6766203"/>
            <a:ext cx="82613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$55.99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253450" y="6327997"/>
            <a:ext cx="826135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$76.34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479067" y="5678802"/>
            <a:ext cx="9715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$104.08</a:t>
            </a:r>
            <a:endParaRPr sz="20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852324" y="5014424"/>
            <a:ext cx="971550" cy="33972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2050">
                <a:solidFill>
                  <a:srgbClr val="FFFFFF"/>
                </a:solidFill>
                <a:latin typeface="Arial MT"/>
                <a:cs typeface="Arial MT"/>
              </a:rPr>
              <a:t>$141.90</a:t>
            </a:r>
            <a:endParaRPr sz="20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0083462" y="4397771"/>
            <a:ext cx="4345940" cy="209550"/>
            <a:chOff x="10083462" y="4397771"/>
            <a:chExt cx="4345940" cy="209550"/>
          </a:xfrm>
        </p:grpSpPr>
        <p:sp>
          <p:nvSpPr>
            <p:cNvPr id="22" name="object 22"/>
            <p:cNvSpPr/>
            <p:nvPr/>
          </p:nvSpPr>
          <p:spPr>
            <a:xfrm>
              <a:off x="10083462" y="4397771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417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209417" y="209417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219462" y="4397771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>
                  <a:moveTo>
                    <a:pt x="209417" y="0"/>
                  </a:moveTo>
                  <a:lnTo>
                    <a:pt x="0" y="0"/>
                  </a:lnTo>
                  <a:lnTo>
                    <a:pt x="0" y="209417"/>
                  </a:lnTo>
                  <a:lnTo>
                    <a:pt x="209417" y="209417"/>
                  </a:lnTo>
                  <a:lnTo>
                    <a:pt x="2094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0059682" y="5246770"/>
            <a:ext cx="255904" cy="3494404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855"/>
              </a:lnSpc>
            </a:pP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Revenue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Billions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US</a:t>
            </a:r>
            <a:r>
              <a:rPr dirty="0" sz="1800" spc="-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FFFFFF"/>
                </a:solidFill>
                <a:latin typeface="Arial MT"/>
                <a:cs typeface="Arial MT"/>
              </a:rPr>
              <a:t>Dollars</a:t>
            </a:r>
            <a:r>
              <a:rPr dirty="0" sz="18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Arial MT"/>
                <a:cs typeface="Arial MT"/>
              </a:rPr>
              <a:t>($)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779364" y="8896035"/>
            <a:ext cx="4914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FFFFFF"/>
                </a:solidFill>
                <a:latin typeface="Arial MT"/>
                <a:cs typeface="Arial MT"/>
              </a:rPr>
              <a:t>2015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094716" y="8897919"/>
            <a:ext cx="4914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FFFFFF"/>
                </a:solidFill>
                <a:latin typeface="Arial MT"/>
                <a:cs typeface="Arial MT"/>
              </a:rPr>
              <a:t>2016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95620" y="8902317"/>
            <a:ext cx="4914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FFFFFF"/>
                </a:solidFill>
                <a:latin typeface="Arial MT"/>
                <a:cs typeface="Arial MT"/>
              </a:rPr>
              <a:t>2017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683748" y="8909228"/>
            <a:ext cx="4914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FFFFFF"/>
                </a:solidFill>
                <a:latin typeface="Arial MT"/>
                <a:cs typeface="Arial MT"/>
              </a:rPr>
              <a:t>2018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003079" y="8909228"/>
            <a:ext cx="4914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FFFFFF"/>
                </a:solidFill>
                <a:latin typeface="Arial MT"/>
                <a:cs typeface="Arial MT"/>
              </a:rPr>
              <a:t>2019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292255" y="8912997"/>
            <a:ext cx="49149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10">
                <a:solidFill>
                  <a:srgbClr val="FFFFFF"/>
                </a:solidFill>
                <a:latin typeface="Arial MT"/>
                <a:cs typeface="Arial MT"/>
              </a:rPr>
              <a:t>2020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873960" y="9676953"/>
            <a:ext cx="16319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50" spc="-5" b="1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6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Arial"/>
                <a:cs typeface="Arial"/>
              </a:rPr>
              <a:t>Forecast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423979"/>
            <a:ext cx="12010390" cy="7884795"/>
            <a:chOff x="0" y="3423979"/>
            <a:chExt cx="12010390" cy="7884795"/>
          </a:xfrm>
        </p:grpSpPr>
        <p:sp>
          <p:nvSpPr>
            <p:cNvPr id="3" name="object 3"/>
            <p:cNvSpPr/>
            <p:nvPr/>
          </p:nvSpPr>
          <p:spPr>
            <a:xfrm>
              <a:off x="0" y="7497153"/>
              <a:ext cx="7057390" cy="3811904"/>
            </a:xfrm>
            <a:custGeom>
              <a:avLst/>
              <a:gdLst/>
              <a:ahLst/>
              <a:cxnLst/>
              <a:rect l="l" t="t" r="r" b="b"/>
              <a:pathLst>
                <a:path w="7057390" h="3811904">
                  <a:moveTo>
                    <a:pt x="7057376" y="0"/>
                  </a:moveTo>
                  <a:lnTo>
                    <a:pt x="0" y="0"/>
                  </a:lnTo>
                  <a:lnTo>
                    <a:pt x="0" y="3811402"/>
                  </a:lnTo>
                  <a:lnTo>
                    <a:pt x="7057376" y="3811402"/>
                  </a:lnTo>
                  <a:lnTo>
                    <a:pt x="70573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07311" y="3423979"/>
              <a:ext cx="11403330" cy="5497830"/>
            </a:xfrm>
            <a:custGeom>
              <a:avLst/>
              <a:gdLst/>
              <a:ahLst/>
              <a:cxnLst/>
              <a:rect l="l" t="t" r="r" b="b"/>
              <a:pathLst>
                <a:path w="11403330" h="5497830">
                  <a:moveTo>
                    <a:pt x="10672031" y="0"/>
                  </a:moveTo>
                  <a:lnTo>
                    <a:pt x="730763" y="0"/>
                  </a:lnTo>
                  <a:lnTo>
                    <a:pt x="682715" y="1554"/>
                  </a:lnTo>
                  <a:lnTo>
                    <a:pt x="635497" y="6153"/>
                  </a:lnTo>
                  <a:lnTo>
                    <a:pt x="589205" y="13700"/>
                  </a:lnTo>
                  <a:lnTo>
                    <a:pt x="543935" y="24099"/>
                  </a:lnTo>
                  <a:lnTo>
                    <a:pt x="499785" y="37254"/>
                  </a:lnTo>
                  <a:lnTo>
                    <a:pt x="456849" y="53069"/>
                  </a:lnTo>
                  <a:lnTo>
                    <a:pt x="415225" y="71446"/>
                  </a:lnTo>
                  <a:lnTo>
                    <a:pt x="375008" y="92290"/>
                  </a:lnTo>
                  <a:lnTo>
                    <a:pt x="336296" y="115505"/>
                  </a:lnTo>
                  <a:lnTo>
                    <a:pt x="299183" y="140994"/>
                  </a:lnTo>
                  <a:lnTo>
                    <a:pt x="263767" y="168661"/>
                  </a:lnTo>
                  <a:lnTo>
                    <a:pt x="230144" y="198410"/>
                  </a:lnTo>
                  <a:lnTo>
                    <a:pt x="198410" y="230144"/>
                  </a:lnTo>
                  <a:lnTo>
                    <a:pt x="168661" y="263767"/>
                  </a:lnTo>
                  <a:lnTo>
                    <a:pt x="140994" y="299183"/>
                  </a:lnTo>
                  <a:lnTo>
                    <a:pt x="115505" y="336296"/>
                  </a:lnTo>
                  <a:lnTo>
                    <a:pt x="92290" y="375008"/>
                  </a:lnTo>
                  <a:lnTo>
                    <a:pt x="71446" y="415225"/>
                  </a:lnTo>
                  <a:lnTo>
                    <a:pt x="53069" y="456849"/>
                  </a:lnTo>
                  <a:lnTo>
                    <a:pt x="37254" y="499785"/>
                  </a:lnTo>
                  <a:lnTo>
                    <a:pt x="24099" y="543935"/>
                  </a:lnTo>
                  <a:lnTo>
                    <a:pt x="13700" y="589205"/>
                  </a:lnTo>
                  <a:lnTo>
                    <a:pt x="6153" y="635497"/>
                  </a:lnTo>
                  <a:lnTo>
                    <a:pt x="1554" y="682715"/>
                  </a:lnTo>
                  <a:lnTo>
                    <a:pt x="0" y="730763"/>
                  </a:lnTo>
                  <a:lnTo>
                    <a:pt x="0" y="4766451"/>
                  </a:lnTo>
                  <a:lnTo>
                    <a:pt x="1554" y="4814499"/>
                  </a:lnTo>
                  <a:lnTo>
                    <a:pt x="6153" y="4861717"/>
                  </a:lnTo>
                  <a:lnTo>
                    <a:pt x="13700" y="4908009"/>
                  </a:lnTo>
                  <a:lnTo>
                    <a:pt x="24099" y="4953278"/>
                  </a:lnTo>
                  <a:lnTo>
                    <a:pt x="37254" y="4997429"/>
                  </a:lnTo>
                  <a:lnTo>
                    <a:pt x="53069" y="5040365"/>
                  </a:lnTo>
                  <a:lnTo>
                    <a:pt x="71446" y="5081989"/>
                  </a:lnTo>
                  <a:lnTo>
                    <a:pt x="92290" y="5122205"/>
                  </a:lnTo>
                  <a:lnTo>
                    <a:pt x="115505" y="5160918"/>
                  </a:lnTo>
                  <a:lnTo>
                    <a:pt x="140994" y="5198031"/>
                  </a:lnTo>
                  <a:lnTo>
                    <a:pt x="168661" y="5233447"/>
                  </a:lnTo>
                  <a:lnTo>
                    <a:pt x="198410" y="5267070"/>
                  </a:lnTo>
                  <a:lnTo>
                    <a:pt x="230144" y="5298804"/>
                  </a:lnTo>
                  <a:lnTo>
                    <a:pt x="263767" y="5328553"/>
                  </a:lnTo>
                  <a:lnTo>
                    <a:pt x="299183" y="5356220"/>
                  </a:lnTo>
                  <a:lnTo>
                    <a:pt x="336296" y="5381709"/>
                  </a:lnTo>
                  <a:lnTo>
                    <a:pt x="375008" y="5404923"/>
                  </a:lnTo>
                  <a:lnTo>
                    <a:pt x="415225" y="5425768"/>
                  </a:lnTo>
                  <a:lnTo>
                    <a:pt x="456849" y="5444145"/>
                  </a:lnTo>
                  <a:lnTo>
                    <a:pt x="499785" y="5459960"/>
                  </a:lnTo>
                  <a:lnTo>
                    <a:pt x="543935" y="5473115"/>
                  </a:lnTo>
                  <a:lnTo>
                    <a:pt x="589205" y="5483514"/>
                  </a:lnTo>
                  <a:lnTo>
                    <a:pt x="635497" y="5491061"/>
                  </a:lnTo>
                  <a:lnTo>
                    <a:pt x="682715" y="5495660"/>
                  </a:lnTo>
                  <a:lnTo>
                    <a:pt x="730763" y="5497214"/>
                  </a:lnTo>
                  <a:lnTo>
                    <a:pt x="10672031" y="5497214"/>
                  </a:lnTo>
                  <a:lnTo>
                    <a:pt x="10720079" y="5495660"/>
                  </a:lnTo>
                  <a:lnTo>
                    <a:pt x="10767297" y="5491061"/>
                  </a:lnTo>
                  <a:lnTo>
                    <a:pt x="10813588" y="5483514"/>
                  </a:lnTo>
                  <a:lnTo>
                    <a:pt x="10858858" y="5473115"/>
                  </a:lnTo>
                  <a:lnTo>
                    <a:pt x="10903008" y="5459960"/>
                  </a:lnTo>
                  <a:lnTo>
                    <a:pt x="10945944" y="5444145"/>
                  </a:lnTo>
                  <a:lnTo>
                    <a:pt x="10987568" y="5425768"/>
                  </a:lnTo>
                  <a:lnTo>
                    <a:pt x="11027785" y="5404923"/>
                  </a:lnTo>
                  <a:lnTo>
                    <a:pt x="11066498" y="5381709"/>
                  </a:lnTo>
                  <a:lnTo>
                    <a:pt x="11103610" y="5356220"/>
                  </a:lnTo>
                  <a:lnTo>
                    <a:pt x="11139026" y="5328553"/>
                  </a:lnTo>
                  <a:lnTo>
                    <a:pt x="11172649" y="5298804"/>
                  </a:lnTo>
                  <a:lnTo>
                    <a:pt x="11204383" y="5267070"/>
                  </a:lnTo>
                  <a:lnTo>
                    <a:pt x="11234132" y="5233447"/>
                  </a:lnTo>
                  <a:lnTo>
                    <a:pt x="11261799" y="5198031"/>
                  </a:lnTo>
                  <a:lnTo>
                    <a:pt x="11287288" y="5160918"/>
                  </a:lnTo>
                  <a:lnTo>
                    <a:pt x="11310503" y="5122205"/>
                  </a:lnTo>
                  <a:lnTo>
                    <a:pt x="11331347" y="5081989"/>
                  </a:lnTo>
                  <a:lnTo>
                    <a:pt x="11349725" y="5040365"/>
                  </a:lnTo>
                  <a:lnTo>
                    <a:pt x="11365539" y="4997429"/>
                  </a:lnTo>
                  <a:lnTo>
                    <a:pt x="11378694" y="4953278"/>
                  </a:lnTo>
                  <a:lnTo>
                    <a:pt x="11389093" y="4908009"/>
                  </a:lnTo>
                  <a:lnTo>
                    <a:pt x="11396640" y="4861717"/>
                  </a:lnTo>
                  <a:lnTo>
                    <a:pt x="11401239" y="4814499"/>
                  </a:lnTo>
                  <a:lnTo>
                    <a:pt x="11402794" y="4766451"/>
                  </a:lnTo>
                  <a:lnTo>
                    <a:pt x="11402794" y="730763"/>
                  </a:lnTo>
                  <a:lnTo>
                    <a:pt x="11401239" y="682715"/>
                  </a:lnTo>
                  <a:lnTo>
                    <a:pt x="11396640" y="635497"/>
                  </a:lnTo>
                  <a:lnTo>
                    <a:pt x="11389093" y="589205"/>
                  </a:lnTo>
                  <a:lnTo>
                    <a:pt x="11378694" y="543935"/>
                  </a:lnTo>
                  <a:lnTo>
                    <a:pt x="11365539" y="499785"/>
                  </a:lnTo>
                  <a:lnTo>
                    <a:pt x="11349725" y="456849"/>
                  </a:lnTo>
                  <a:lnTo>
                    <a:pt x="11331347" y="415225"/>
                  </a:lnTo>
                  <a:lnTo>
                    <a:pt x="11310503" y="375008"/>
                  </a:lnTo>
                  <a:lnTo>
                    <a:pt x="11287288" y="336296"/>
                  </a:lnTo>
                  <a:lnTo>
                    <a:pt x="11261799" y="299183"/>
                  </a:lnTo>
                  <a:lnTo>
                    <a:pt x="11234132" y="263767"/>
                  </a:lnTo>
                  <a:lnTo>
                    <a:pt x="11204383" y="230144"/>
                  </a:lnTo>
                  <a:lnTo>
                    <a:pt x="11172649" y="198410"/>
                  </a:lnTo>
                  <a:lnTo>
                    <a:pt x="11139026" y="168661"/>
                  </a:lnTo>
                  <a:lnTo>
                    <a:pt x="11103610" y="140994"/>
                  </a:lnTo>
                  <a:lnTo>
                    <a:pt x="11066498" y="115505"/>
                  </a:lnTo>
                  <a:lnTo>
                    <a:pt x="11027785" y="92290"/>
                  </a:lnTo>
                  <a:lnTo>
                    <a:pt x="10987568" y="71446"/>
                  </a:lnTo>
                  <a:lnTo>
                    <a:pt x="10945944" y="53069"/>
                  </a:lnTo>
                  <a:lnTo>
                    <a:pt x="10903008" y="37254"/>
                  </a:lnTo>
                  <a:lnTo>
                    <a:pt x="10858858" y="24099"/>
                  </a:lnTo>
                  <a:lnTo>
                    <a:pt x="10813588" y="13700"/>
                  </a:lnTo>
                  <a:lnTo>
                    <a:pt x="10767297" y="6153"/>
                  </a:lnTo>
                  <a:lnTo>
                    <a:pt x="10720079" y="1554"/>
                  </a:lnTo>
                  <a:lnTo>
                    <a:pt x="10672031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59347" y="792153"/>
            <a:ext cx="4022725" cy="712470"/>
          </a:xfrm>
          <a:custGeom>
            <a:avLst/>
            <a:gdLst/>
            <a:ahLst/>
            <a:cxnLst/>
            <a:rect l="l" t="t" r="r" b="b"/>
            <a:pathLst>
              <a:path w="4022725" h="712469">
                <a:moveTo>
                  <a:pt x="4022191" y="0"/>
                </a:moveTo>
                <a:lnTo>
                  <a:pt x="0" y="0"/>
                </a:lnTo>
                <a:lnTo>
                  <a:pt x="0" y="712020"/>
                </a:lnTo>
                <a:lnTo>
                  <a:pt x="4022191" y="712020"/>
                </a:lnTo>
                <a:lnTo>
                  <a:pt x="4022191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13224727" y="3423979"/>
            <a:ext cx="6335395" cy="7884795"/>
            <a:chOff x="13224727" y="3423979"/>
            <a:chExt cx="6335395" cy="7884795"/>
          </a:xfrm>
        </p:grpSpPr>
        <p:sp>
          <p:nvSpPr>
            <p:cNvPr id="7" name="object 7"/>
            <p:cNvSpPr/>
            <p:nvPr/>
          </p:nvSpPr>
          <p:spPr>
            <a:xfrm>
              <a:off x="13224725" y="3423989"/>
              <a:ext cx="6335395" cy="7884795"/>
            </a:xfrm>
            <a:custGeom>
              <a:avLst/>
              <a:gdLst/>
              <a:ahLst/>
              <a:cxnLst/>
              <a:rect l="l" t="t" r="r" b="b"/>
              <a:pathLst>
                <a:path w="6335394" h="7884795">
                  <a:moveTo>
                    <a:pt x="6334887" y="806259"/>
                  </a:moveTo>
                  <a:lnTo>
                    <a:pt x="6333515" y="758875"/>
                  </a:lnTo>
                  <a:lnTo>
                    <a:pt x="6329451" y="712228"/>
                  </a:lnTo>
                  <a:lnTo>
                    <a:pt x="6322796" y="666369"/>
                  </a:lnTo>
                  <a:lnTo>
                    <a:pt x="6313589" y="621385"/>
                  </a:lnTo>
                  <a:lnTo>
                    <a:pt x="6301930" y="577354"/>
                  </a:lnTo>
                  <a:lnTo>
                    <a:pt x="6287884" y="534339"/>
                  </a:lnTo>
                  <a:lnTo>
                    <a:pt x="6271526" y="492417"/>
                  </a:lnTo>
                  <a:lnTo>
                    <a:pt x="6252934" y="451688"/>
                  </a:lnTo>
                  <a:lnTo>
                    <a:pt x="6232182" y="412191"/>
                  </a:lnTo>
                  <a:lnTo>
                    <a:pt x="6209360" y="374027"/>
                  </a:lnTo>
                  <a:lnTo>
                    <a:pt x="6184519" y="337261"/>
                  </a:lnTo>
                  <a:lnTo>
                    <a:pt x="6157760" y="301980"/>
                  </a:lnTo>
                  <a:lnTo>
                    <a:pt x="6129134" y="268249"/>
                  </a:lnTo>
                  <a:lnTo>
                    <a:pt x="6098730" y="236143"/>
                  </a:lnTo>
                  <a:lnTo>
                    <a:pt x="6066625" y="205740"/>
                  </a:lnTo>
                  <a:lnTo>
                    <a:pt x="6032893" y="177126"/>
                  </a:lnTo>
                  <a:lnTo>
                    <a:pt x="5997613" y="150355"/>
                  </a:lnTo>
                  <a:lnTo>
                    <a:pt x="5960846" y="125526"/>
                  </a:lnTo>
                  <a:lnTo>
                    <a:pt x="5922683" y="102692"/>
                  </a:lnTo>
                  <a:lnTo>
                    <a:pt x="5883199" y="81940"/>
                  </a:lnTo>
                  <a:lnTo>
                    <a:pt x="5842457" y="63360"/>
                  </a:lnTo>
                  <a:lnTo>
                    <a:pt x="5800547" y="47002"/>
                  </a:lnTo>
                  <a:lnTo>
                    <a:pt x="5757532" y="32956"/>
                  </a:lnTo>
                  <a:lnTo>
                    <a:pt x="5713488" y="21285"/>
                  </a:lnTo>
                  <a:lnTo>
                    <a:pt x="5668505" y="12090"/>
                  </a:lnTo>
                  <a:lnTo>
                    <a:pt x="5622645" y="5422"/>
                  </a:lnTo>
                  <a:lnTo>
                    <a:pt x="5575998" y="1358"/>
                  </a:lnTo>
                  <a:lnTo>
                    <a:pt x="5528627" y="0"/>
                  </a:lnTo>
                  <a:lnTo>
                    <a:pt x="806259" y="0"/>
                  </a:lnTo>
                  <a:lnTo>
                    <a:pt x="758875" y="1358"/>
                  </a:lnTo>
                  <a:lnTo>
                    <a:pt x="712228" y="5422"/>
                  </a:lnTo>
                  <a:lnTo>
                    <a:pt x="666369" y="12090"/>
                  </a:lnTo>
                  <a:lnTo>
                    <a:pt x="621385" y="21285"/>
                  </a:lnTo>
                  <a:lnTo>
                    <a:pt x="577354" y="32956"/>
                  </a:lnTo>
                  <a:lnTo>
                    <a:pt x="534339" y="47002"/>
                  </a:lnTo>
                  <a:lnTo>
                    <a:pt x="492417" y="63360"/>
                  </a:lnTo>
                  <a:lnTo>
                    <a:pt x="451675" y="81940"/>
                  </a:lnTo>
                  <a:lnTo>
                    <a:pt x="412191" y="102692"/>
                  </a:lnTo>
                  <a:lnTo>
                    <a:pt x="374027" y="125526"/>
                  </a:lnTo>
                  <a:lnTo>
                    <a:pt x="337261" y="150355"/>
                  </a:lnTo>
                  <a:lnTo>
                    <a:pt x="301980" y="177126"/>
                  </a:lnTo>
                  <a:lnTo>
                    <a:pt x="268249" y="205740"/>
                  </a:lnTo>
                  <a:lnTo>
                    <a:pt x="236143" y="236143"/>
                  </a:lnTo>
                  <a:lnTo>
                    <a:pt x="205740" y="268249"/>
                  </a:lnTo>
                  <a:lnTo>
                    <a:pt x="177126" y="301980"/>
                  </a:lnTo>
                  <a:lnTo>
                    <a:pt x="150355" y="337261"/>
                  </a:lnTo>
                  <a:lnTo>
                    <a:pt x="125514" y="374027"/>
                  </a:lnTo>
                  <a:lnTo>
                    <a:pt x="102692" y="412191"/>
                  </a:lnTo>
                  <a:lnTo>
                    <a:pt x="81940" y="451688"/>
                  </a:lnTo>
                  <a:lnTo>
                    <a:pt x="63360" y="492417"/>
                  </a:lnTo>
                  <a:lnTo>
                    <a:pt x="47002" y="534339"/>
                  </a:lnTo>
                  <a:lnTo>
                    <a:pt x="32956" y="577354"/>
                  </a:lnTo>
                  <a:lnTo>
                    <a:pt x="21285" y="621385"/>
                  </a:lnTo>
                  <a:lnTo>
                    <a:pt x="12090" y="666369"/>
                  </a:lnTo>
                  <a:lnTo>
                    <a:pt x="5422" y="712228"/>
                  </a:lnTo>
                  <a:lnTo>
                    <a:pt x="1358" y="758875"/>
                  </a:lnTo>
                  <a:lnTo>
                    <a:pt x="0" y="806259"/>
                  </a:lnTo>
                  <a:lnTo>
                    <a:pt x="1358" y="853630"/>
                  </a:lnTo>
                  <a:lnTo>
                    <a:pt x="5422" y="900277"/>
                  </a:lnTo>
                  <a:lnTo>
                    <a:pt x="12090" y="946137"/>
                  </a:lnTo>
                  <a:lnTo>
                    <a:pt x="21285" y="991120"/>
                  </a:lnTo>
                  <a:lnTo>
                    <a:pt x="32956" y="1035164"/>
                  </a:lnTo>
                  <a:lnTo>
                    <a:pt x="47002" y="1078166"/>
                  </a:lnTo>
                  <a:lnTo>
                    <a:pt x="63360" y="1120089"/>
                  </a:lnTo>
                  <a:lnTo>
                    <a:pt x="81940" y="1160830"/>
                  </a:lnTo>
                  <a:lnTo>
                    <a:pt x="102692" y="1200315"/>
                  </a:lnTo>
                  <a:lnTo>
                    <a:pt x="125514" y="1238478"/>
                  </a:lnTo>
                  <a:lnTo>
                    <a:pt x="150355" y="1275245"/>
                  </a:lnTo>
                  <a:lnTo>
                    <a:pt x="177126" y="1310525"/>
                  </a:lnTo>
                  <a:lnTo>
                    <a:pt x="205740" y="1344256"/>
                  </a:lnTo>
                  <a:lnTo>
                    <a:pt x="236143" y="1376362"/>
                  </a:lnTo>
                  <a:lnTo>
                    <a:pt x="268249" y="1406766"/>
                  </a:lnTo>
                  <a:lnTo>
                    <a:pt x="301980" y="1435392"/>
                  </a:lnTo>
                  <a:lnTo>
                    <a:pt x="337261" y="1462151"/>
                  </a:lnTo>
                  <a:lnTo>
                    <a:pt x="374027" y="1486992"/>
                  </a:lnTo>
                  <a:lnTo>
                    <a:pt x="412191" y="1509814"/>
                  </a:lnTo>
                  <a:lnTo>
                    <a:pt x="451675" y="1530565"/>
                  </a:lnTo>
                  <a:lnTo>
                    <a:pt x="492417" y="1549158"/>
                  </a:lnTo>
                  <a:lnTo>
                    <a:pt x="534339" y="1565503"/>
                  </a:lnTo>
                  <a:lnTo>
                    <a:pt x="577354" y="1579549"/>
                  </a:lnTo>
                  <a:lnTo>
                    <a:pt x="621385" y="1591221"/>
                  </a:lnTo>
                  <a:lnTo>
                    <a:pt x="666369" y="1600415"/>
                  </a:lnTo>
                  <a:lnTo>
                    <a:pt x="712228" y="1607083"/>
                  </a:lnTo>
                  <a:lnTo>
                    <a:pt x="758875" y="1611147"/>
                  </a:lnTo>
                  <a:lnTo>
                    <a:pt x="806259" y="1612506"/>
                  </a:lnTo>
                  <a:lnTo>
                    <a:pt x="1256499" y="1612506"/>
                  </a:lnTo>
                  <a:lnTo>
                    <a:pt x="1256499" y="7884566"/>
                  </a:lnTo>
                  <a:lnTo>
                    <a:pt x="1277442" y="7884566"/>
                  </a:lnTo>
                  <a:lnTo>
                    <a:pt x="1277442" y="1612506"/>
                  </a:lnTo>
                  <a:lnTo>
                    <a:pt x="5528627" y="1612506"/>
                  </a:lnTo>
                  <a:lnTo>
                    <a:pt x="5575998" y="1611147"/>
                  </a:lnTo>
                  <a:lnTo>
                    <a:pt x="5622645" y="1607083"/>
                  </a:lnTo>
                  <a:lnTo>
                    <a:pt x="5668505" y="1600415"/>
                  </a:lnTo>
                  <a:lnTo>
                    <a:pt x="5713488" y="1591221"/>
                  </a:lnTo>
                  <a:lnTo>
                    <a:pt x="5757532" y="1579549"/>
                  </a:lnTo>
                  <a:lnTo>
                    <a:pt x="5800547" y="1565503"/>
                  </a:lnTo>
                  <a:lnTo>
                    <a:pt x="5842457" y="1549158"/>
                  </a:lnTo>
                  <a:lnTo>
                    <a:pt x="5883199" y="1530565"/>
                  </a:lnTo>
                  <a:lnTo>
                    <a:pt x="5922683" y="1509814"/>
                  </a:lnTo>
                  <a:lnTo>
                    <a:pt x="5960846" y="1486992"/>
                  </a:lnTo>
                  <a:lnTo>
                    <a:pt x="5997613" y="1462151"/>
                  </a:lnTo>
                  <a:lnTo>
                    <a:pt x="6032893" y="1435392"/>
                  </a:lnTo>
                  <a:lnTo>
                    <a:pt x="6066625" y="1406766"/>
                  </a:lnTo>
                  <a:lnTo>
                    <a:pt x="6098730" y="1376362"/>
                  </a:lnTo>
                  <a:lnTo>
                    <a:pt x="6129134" y="1344256"/>
                  </a:lnTo>
                  <a:lnTo>
                    <a:pt x="6157760" y="1310525"/>
                  </a:lnTo>
                  <a:lnTo>
                    <a:pt x="6184519" y="1275245"/>
                  </a:lnTo>
                  <a:lnTo>
                    <a:pt x="6209360" y="1238478"/>
                  </a:lnTo>
                  <a:lnTo>
                    <a:pt x="6232182" y="1200315"/>
                  </a:lnTo>
                  <a:lnTo>
                    <a:pt x="6252934" y="1160830"/>
                  </a:lnTo>
                  <a:lnTo>
                    <a:pt x="6271526" y="1120089"/>
                  </a:lnTo>
                  <a:lnTo>
                    <a:pt x="6287884" y="1078166"/>
                  </a:lnTo>
                  <a:lnTo>
                    <a:pt x="6301930" y="1035164"/>
                  </a:lnTo>
                  <a:lnTo>
                    <a:pt x="6313589" y="991120"/>
                  </a:lnTo>
                  <a:lnTo>
                    <a:pt x="6322796" y="946137"/>
                  </a:lnTo>
                  <a:lnTo>
                    <a:pt x="6329451" y="900277"/>
                  </a:lnTo>
                  <a:lnTo>
                    <a:pt x="6333515" y="853630"/>
                  </a:lnTo>
                  <a:lnTo>
                    <a:pt x="6334887" y="8062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4156636" y="6125467"/>
              <a:ext cx="670560" cy="670560"/>
            </a:xfrm>
            <a:custGeom>
              <a:avLst/>
              <a:gdLst/>
              <a:ahLst/>
              <a:cxnLst/>
              <a:rect l="l" t="t" r="r" b="b"/>
              <a:pathLst>
                <a:path w="670559" h="670559">
                  <a:moveTo>
                    <a:pt x="335068" y="0"/>
                  </a:moveTo>
                  <a:lnTo>
                    <a:pt x="285554" y="3633"/>
                  </a:lnTo>
                  <a:lnTo>
                    <a:pt x="238296" y="14186"/>
                  </a:lnTo>
                  <a:lnTo>
                    <a:pt x="193812" y="31142"/>
                  </a:lnTo>
                  <a:lnTo>
                    <a:pt x="152620" y="53981"/>
                  </a:lnTo>
                  <a:lnTo>
                    <a:pt x="115239" y="82187"/>
                  </a:lnTo>
                  <a:lnTo>
                    <a:pt x="82187" y="115239"/>
                  </a:lnTo>
                  <a:lnTo>
                    <a:pt x="53981" y="152620"/>
                  </a:lnTo>
                  <a:lnTo>
                    <a:pt x="31142" y="193812"/>
                  </a:lnTo>
                  <a:lnTo>
                    <a:pt x="14186" y="238296"/>
                  </a:lnTo>
                  <a:lnTo>
                    <a:pt x="3633" y="285554"/>
                  </a:lnTo>
                  <a:lnTo>
                    <a:pt x="0" y="335068"/>
                  </a:lnTo>
                  <a:lnTo>
                    <a:pt x="3633" y="384582"/>
                  </a:lnTo>
                  <a:lnTo>
                    <a:pt x="14186" y="431840"/>
                  </a:lnTo>
                  <a:lnTo>
                    <a:pt x="31142" y="476324"/>
                  </a:lnTo>
                  <a:lnTo>
                    <a:pt x="53981" y="517516"/>
                  </a:lnTo>
                  <a:lnTo>
                    <a:pt x="82187" y="554897"/>
                  </a:lnTo>
                  <a:lnTo>
                    <a:pt x="115239" y="587949"/>
                  </a:lnTo>
                  <a:lnTo>
                    <a:pt x="152620" y="616154"/>
                  </a:lnTo>
                  <a:lnTo>
                    <a:pt x="193812" y="638994"/>
                  </a:lnTo>
                  <a:lnTo>
                    <a:pt x="238296" y="655950"/>
                  </a:lnTo>
                  <a:lnTo>
                    <a:pt x="285554" y="666503"/>
                  </a:lnTo>
                  <a:lnTo>
                    <a:pt x="335068" y="670136"/>
                  </a:lnTo>
                  <a:lnTo>
                    <a:pt x="384582" y="666503"/>
                  </a:lnTo>
                  <a:lnTo>
                    <a:pt x="431840" y="655950"/>
                  </a:lnTo>
                  <a:lnTo>
                    <a:pt x="476324" y="638994"/>
                  </a:lnTo>
                  <a:lnTo>
                    <a:pt x="517516" y="616154"/>
                  </a:lnTo>
                  <a:lnTo>
                    <a:pt x="554897" y="587949"/>
                  </a:lnTo>
                  <a:lnTo>
                    <a:pt x="587949" y="554897"/>
                  </a:lnTo>
                  <a:lnTo>
                    <a:pt x="616154" y="517516"/>
                  </a:lnTo>
                  <a:lnTo>
                    <a:pt x="638994" y="476324"/>
                  </a:lnTo>
                  <a:lnTo>
                    <a:pt x="655950" y="431840"/>
                  </a:lnTo>
                  <a:lnTo>
                    <a:pt x="666503" y="384582"/>
                  </a:lnTo>
                  <a:lnTo>
                    <a:pt x="670136" y="335068"/>
                  </a:lnTo>
                  <a:lnTo>
                    <a:pt x="666503" y="285554"/>
                  </a:lnTo>
                  <a:lnTo>
                    <a:pt x="655950" y="238296"/>
                  </a:lnTo>
                  <a:lnTo>
                    <a:pt x="638994" y="193812"/>
                  </a:lnTo>
                  <a:lnTo>
                    <a:pt x="616154" y="152620"/>
                  </a:lnTo>
                  <a:lnTo>
                    <a:pt x="587949" y="115239"/>
                  </a:lnTo>
                  <a:lnTo>
                    <a:pt x="554897" y="82187"/>
                  </a:lnTo>
                  <a:lnTo>
                    <a:pt x="517516" y="53981"/>
                  </a:lnTo>
                  <a:lnTo>
                    <a:pt x="476324" y="31142"/>
                  </a:lnTo>
                  <a:lnTo>
                    <a:pt x="431840" y="14186"/>
                  </a:lnTo>
                  <a:lnTo>
                    <a:pt x="384582" y="3633"/>
                  </a:lnTo>
                  <a:lnTo>
                    <a:pt x="335068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392200" y="5874166"/>
              <a:ext cx="4073525" cy="974090"/>
            </a:xfrm>
            <a:custGeom>
              <a:avLst/>
              <a:gdLst/>
              <a:ahLst/>
              <a:cxnLst/>
              <a:rect l="l" t="t" r="r" b="b"/>
              <a:pathLst>
                <a:path w="4073525" h="974090">
                  <a:moveTo>
                    <a:pt x="3586278" y="0"/>
                  </a:moveTo>
                  <a:lnTo>
                    <a:pt x="486896" y="0"/>
                  </a:ln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8"/>
                  </a:lnTo>
                  <a:lnTo>
                    <a:pt x="267091" y="52319"/>
                  </a:lnTo>
                  <a:lnTo>
                    <a:pt x="228546" y="74116"/>
                  </a:lnTo>
                  <a:lnTo>
                    <a:pt x="192282" y="99214"/>
                  </a:lnTo>
                  <a:lnTo>
                    <a:pt x="158503" y="127409"/>
                  </a:lnTo>
                  <a:lnTo>
                    <a:pt x="127413" y="158499"/>
                  </a:lnTo>
                  <a:lnTo>
                    <a:pt x="99217" y="192277"/>
                  </a:lnTo>
                  <a:lnTo>
                    <a:pt x="74118" y="228541"/>
                  </a:lnTo>
                  <a:lnTo>
                    <a:pt x="52321" y="267087"/>
                  </a:lnTo>
                  <a:lnTo>
                    <a:pt x="34029" y="307710"/>
                  </a:lnTo>
                  <a:lnTo>
                    <a:pt x="19447" y="350206"/>
                  </a:lnTo>
                  <a:lnTo>
                    <a:pt x="8779" y="394372"/>
                  </a:lnTo>
                  <a:lnTo>
                    <a:pt x="2228" y="440003"/>
                  </a:lnTo>
                  <a:lnTo>
                    <a:pt x="0" y="486896"/>
                  </a:lnTo>
                  <a:lnTo>
                    <a:pt x="2228" y="533788"/>
                  </a:lnTo>
                  <a:lnTo>
                    <a:pt x="8779" y="579419"/>
                  </a:lnTo>
                  <a:lnTo>
                    <a:pt x="19447" y="623585"/>
                  </a:lnTo>
                  <a:lnTo>
                    <a:pt x="34029" y="666082"/>
                  </a:lnTo>
                  <a:lnTo>
                    <a:pt x="52321" y="706705"/>
                  </a:lnTo>
                  <a:lnTo>
                    <a:pt x="74118" y="745250"/>
                  </a:lnTo>
                  <a:lnTo>
                    <a:pt x="99217" y="781514"/>
                  </a:lnTo>
                  <a:lnTo>
                    <a:pt x="127413" y="815293"/>
                  </a:lnTo>
                  <a:lnTo>
                    <a:pt x="158503" y="846382"/>
                  </a:lnTo>
                  <a:lnTo>
                    <a:pt x="192282" y="874577"/>
                  </a:lnTo>
                  <a:lnTo>
                    <a:pt x="228546" y="899676"/>
                  </a:lnTo>
                  <a:lnTo>
                    <a:pt x="267091" y="921472"/>
                  </a:lnTo>
                  <a:lnTo>
                    <a:pt x="307714" y="939763"/>
                  </a:lnTo>
                  <a:lnTo>
                    <a:pt x="350210" y="954345"/>
                  </a:lnTo>
                  <a:lnTo>
                    <a:pt x="394375" y="965013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3586278" y="973792"/>
                  </a:lnTo>
                  <a:lnTo>
                    <a:pt x="3633169" y="971563"/>
                  </a:lnTo>
                  <a:lnTo>
                    <a:pt x="3678799" y="965013"/>
                  </a:lnTo>
                  <a:lnTo>
                    <a:pt x="3722964" y="954345"/>
                  </a:lnTo>
                  <a:lnTo>
                    <a:pt x="3765459" y="939763"/>
                  </a:lnTo>
                  <a:lnTo>
                    <a:pt x="3806082" y="921472"/>
                  </a:lnTo>
                  <a:lnTo>
                    <a:pt x="3844628" y="899676"/>
                  </a:lnTo>
                  <a:lnTo>
                    <a:pt x="3880892" y="874577"/>
                  </a:lnTo>
                  <a:lnTo>
                    <a:pt x="3914671" y="846382"/>
                  </a:lnTo>
                  <a:lnTo>
                    <a:pt x="3945760" y="815293"/>
                  </a:lnTo>
                  <a:lnTo>
                    <a:pt x="3973956" y="781514"/>
                  </a:lnTo>
                  <a:lnTo>
                    <a:pt x="3999055" y="745250"/>
                  </a:lnTo>
                  <a:lnTo>
                    <a:pt x="4020852" y="706705"/>
                  </a:lnTo>
                  <a:lnTo>
                    <a:pt x="4039144" y="666082"/>
                  </a:lnTo>
                  <a:lnTo>
                    <a:pt x="4053726" y="623585"/>
                  </a:lnTo>
                  <a:lnTo>
                    <a:pt x="4064394" y="579419"/>
                  </a:lnTo>
                  <a:lnTo>
                    <a:pt x="4070945" y="533788"/>
                  </a:lnTo>
                  <a:lnTo>
                    <a:pt x="4073174" y="486896"/>
                  </a:lnTo>
                  <a:lnTo>
                    <a:pt x="4070945" y="440003"/>
                  </a:lnTo>
                  <a:lnTo>
                    <a:pt x="4064394" y="394372"/>
                  </a:lnTo>
                  <a:lnTo>
                    <a:pt x="4053726" y="350206"/>
                  </a:lnTo>
                  <a:lnTo>
                    <a:pt x="4039144" y="307710"/>
                  </a:lnTo>
                  <a:lnTo>
                    <a:pt x="4020852" y="267087"/>
                  </a:lnTo>
                  <a:lnTo>
                    <a:pt x="3999055" y="228541"/>
                  </a:lnTo>
                  <a:lnTo>
                    <a:pt x="3973956" y="192277"/>
                  </a:lnTo>
                  <a:lnTo>
                    <a:pt x="3945760" y="158499"/>
                  </a:lnTo>
                  <a:lnTo>
                    <a:pt x="3914671" y="127409"/>
                  </a:lnTo>
                  <a:lnTo>
                    <a:pt x="3880892" y="99214"/>
                  </a:lnTo>
                  <a:lnTo>
                    <a:pt x="3844628" y="74116"/>
                  </a:lnTo>
                  <a:lnTo>
                    <a:pt x="3806082" y="52319"/>
                  </a:lnTo>
                  <a:lnTo>
                    <a:pt x="3765459" y="34028"/>
                  </a:lnTo>
                  <a:lnTo>
                    <a:pt x="3722964" y="19447"/>
                  </a:lnTo>
                  <a:lnTo>
                    <a:pt x="3678799" y="8779"/>
                  </a:lnTo>
                  <a:lnTo>
                    <a:pt x="3633169" y="2228"/>
                  </a:lnTo>
                  <a:lnTo>
                    <a:pt x="35862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4154601" y="8035351"/>
              <a:ext cx="670560" cy="670560"/>
            </a:xfrm>
            <a:custGeom>
              <a:avLst/>
              <a:gdLst/>
              <a:ahLst/>
              <a:cxnLst/>
              <a:rect l="l" t="t" r="r" b="b"/>
              <a:pathLst>
                <a:path w="670559" h="670559">
                  <a:moveTo>
                    <a:pt x="335068" y="0"/>
                  </a:moveTo>
                  <a:lnTo>
                    <a:pt x="285554" y="3632"/>
                  </a:lnTo>
                  <a:lnTo>
                    <a:pt x="238296" y="14185"/>
                  </a:lnTo>
                  <a:lnTo>
                    <a:pt x="193812" y="31140"/>
                  </a:lnTo>
                  <a:lnTo>
                    <a:pt x="152620" y="53979"/>
                  </a:lnTo>
                  <a:lnTo>
                    <a:pt x="115239" y="82183"/>
                  </a:lnTo>
                  <a:lnTo>
                    <a:pt x="82187" y="115235"/>
                  </a:lnTo>
                  <a:lnTo>
                    <a:pt x="53981" y="152616"/>
                  </a:lnTo>
                  <a:lnTo>
                    <a:pt x="31142" y="193807"/>
                  </a:lnTo>
                  <a:lnTo>
                    <a:pt x="14186" y="238292"/>
                  </a:lnTo>
                  <a:lnTo>
                    <a:pt x="3633" y="285552"/>
                  </a:lnTo>
                  <a:lnTo>
                    <a:pt x="0" y="335068"/>
                  </a:lnTo>
                  <a:lnTo>
                    <a:pt x="3633" y="384582"/>
                  </a:lnTo>
                  <a:lnTo>
                    <a:pt x="14186" y="431840"/>
                  </a:lnTo>
                  <a:lnTo>
                    <a:pt x="31142" y="476324"/>
                  </a:lnTo>
                  <a:lnTo>
                    <a:pt x="53981" y="517516"/>
                  </a:lnTo>
                  <a:lnTo>
                    <a:pt x="82187" y="554897"/>
                  </a:lnTo>
                  <a:lnTo>
                    <a:pt x="115239" y="587949"/>
                  </a:lnTo>
                  <a:lnTo>
                    <a:pt x="152620" y="616154"/>
                  </a:lnTo>
                  <a:lnTo>
                    <a:pt x="193812" y="638994"/>
                  </a:lnTo>
                  <a:lnTo>
                    <a:pt x="238296" y="655950"/>
                  </a:lnTo>
                  <a:lnTo>
                    <a:pt x="285554" y="666503"/>
                  </a:lnTo>
                  <a:lnTo>
                    <a:pt x="335068" y="670136"/>
                  </a:lnTo>
                  <a:lnTo>
                    <a:pt x="384582" y="666503"/>
                  </a:lnTo>
                  <a:lnTo>
                    <a:pt x="431840" y="655950"/>
                  </a:lnTo>
                  <a:lnTo>
                    <a:pt x="476324" y="638994"/>
                  </a:lnTo>
                  <a:lnTo>
                    <a:pt x="517516" y="616154"/>
                  </a:lnTo>
                  <a:lnTo>
                    <a:pt x="554897" y="587949"/>
                  </a:lnTo>
                  <a:lnTo>
                    <a:pt x="587949" y="554897"/>
                  </a:lnTo>
                  <a:lnTo>
                    <a:pt x="616154" y="517516"/>
                  </a:lnTo>
                  <a:lnTo>
                    <a:pt x="638994" y="476324"/>
                  </a:lnTo>
                  <a:lnTo>
                    <a:pt x="655950" y="431840"/>
                  </a:lnTo>
                  <a:lnTo>
                    <a:pt x="666503" y="384582"/>
                  </a:lnTo>
                  <a:lnTo>
                    <a:pt x="670136" y="335068"/>
                  </a:lnTo>
                  <a:lnTo>
                    <a:pt x="666503" y="285552"/>
                  </a:lnTo>
                  <a:lnTo>
                    <a:pt x="655950" y="238292"/>
                  </a:lnTo>
                  <a:lnTo>
                    <a:pt x="638994" y="193807"/>
                  </a:lnTo>
                  <a:lnTo>
                    <a:pt x="616154" y="152616"/>
                  </a:lnTo>
                  <a:lnTo>
                    <a:pt x="587949" y="115235"/>
                  </a:lnTo>
                  <a:lnTo>
                    <a:pt x="554897" y="82183"/>
                  </a:lnTo>
                  <a:lnTo>
                    <a:pt x="517516" y="53979"/>
                  </a:lnTo>
                  <a:lnTo>
                    <a:pt x="476324" y="31140"/>
                  </a:lnTo>
                  <a:lnTo>
                    <a:pt x="431840" y="14185"/>
                  </a:lnTo>
                  <a:lnTo>
                    <a:pt x="384582" y="3632"/>
                  </a:lnTo>
                  <a:lnTo>
                    <a:pt x="335068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390166" y="7784049"/>
              <a:ext cx="4073525" cy="974090"/>
            </a:xfrm>
            <a:custGeom>
              <a:avLst/>
              <a:gdLst/>
              <a:ahLst/>
              <a:cxnLst/>
              <a:rect l="l" t="t" r="r" b="b"/>
              <a:pathLst>
                <a:path w="4073525" h="974090">
                  <a:moveTo>
                    <a:pt x="3586278" y="0"/>
                  </a:moveTo>
                  <a:lnTo>
                    <a:pt x="486896" y="0"/>
                  </a:ln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8"/>
                  </a:lnTo>
                  <a:lnTo>
                    <a:pt x="267091" y="52319"/>
                  </a:lnTo>
                  <a:lnTo>
                    <a:pt x="228546" y="74116"/>
                  </a:lnTo>
                  <a:lnTo>
                    <a:pt x="192282" y="99214"/>
                  </a:lnTo>
                  <a:lnTo>
                    <a:pt x="158503" y="127409"/>
                  </a:lnTo>
                  <a:lnTo>
                    <a:pt x="127413" y="158499"/>
                  </a:lnTo>
                  <a:lnTo>
                    <a:pt x="99217" y="192277"/>
                  </a:lnTo>
                  <a:lnTo>
                    <a:pt x="74118" y="228541"/>
                  </a:lnTo>
                  <a:lnTo>
                    <a:pt x="52321" y="267087"/>
                  </a:lnTo>
                  <a:lnTo>
                    <a:pt x="34029" y="307710"/>
                  </a:lnTo>
                  <a:lnTo>
                    <a:pt x="19447" y="350206"/>
                  </a:lnTo>
                  <a:lnTo>
                    <a:pt x="8779" y="394372"/>
                  </a:lnTo>
                  <a:lnTo>
                    <a:pt x="2228" y="440003"/>
                  </a:lnTo>
                  <a:lnTo>
                    <a:pt x="0" y="486896"/>
                  </a:lnTo>
                  <a:lnTo>
                    <a:pt x="2228" y="533787"/>
                  </a:lnTo>
                  <a:lnTo>
                    <a:pt x="8779" y="579417"/>
                  </a:lnTo>
                  <a:lnTo>
                    <a:pt x="19447" y="623582"/>
                  </a:lnTo>
                  <a:lnTo>
                    <a:pt x="34029" y="666077"/>
                  </a:lnTo>
                  <a:lnTo>
                    <a:pt x="52321" y="706700"/>
                  </a:lnTo>
                  <a:lnTo>
                    <a:pt x="74118" y="745245"/>
                  </a:lnTo>
                  <a:lnTo>
                    <a:pt x="99217" y="781510"/>
                  </a:lnTo>
                  <a:lnTo>
                    <a:pt x="127413" y="815289"/>
                  </a:lnTo>
                  <a:lnTo>
                    <a:pt x="158503" y="846378"/>
                  </a:lnTo>
                  <a:lnTo>
                    <a:pt x="192282" y="874574"/>
                  </a:lnTo>
                  <a:lnTo>
                    <a:pt x="228546" y="899673"/>
                  </a:lnTo>
                  <a:lnTo>
                    <a:pt x="267091" y="921470"/>
                  </a:lnTo>
                  <a:lnTo>
                    <a:pt x="307714" y="939762"/>
                  </a:lnTo>
                  <a:lnTo>
                    <a:pt x="350210" y="954344"/>
                  </a:lnTo>
                  <a:lnTo>
                    <a:pt x="394375" y="965012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3586278" y="973792"/>
                  </a:lnTo>
                  <a:lnTo>
                    <a:pt x="3633169" y="971563"/>
                  </a:lnTo>
                  <a:lnTo>
                    <a:pt x="3678799" y="965012"/>
                  </a:lnTo>
                  <a:lnTo>
                    <a:pt x="3722964" y="954344"/>
                  </a:lnTo>
                  <a:lnTo>
                    <a:pt x="3765459" y="939762"/>
                  </a:lnTo>
                  <a:lnTo>
                    <a:pt x="3806082" y="921470"/>
                  </a:lnTo>
                  <a:lnTo>
                    <a:pt x="3844628" y="899673"/>
                  </a:lnTo>
                  <a:lnTo>
                    <a:pt x="3880892" y="874574"/>
                  </a:lnTo>
                  <a:lnTo>
                    <a:pt x="3914671" y="846378"/>
                  </a:lnTo>
                  <a:lnTo>
                    <a:pt x="3945760" y="815289"/>
                  </a:lnTo>
                  <a:lnTo>
                    <a:pt x="3973956" y="781510"/>
                  </a:lnTo>
                  <a:lnTo>
                    <a:pt x="3999055" y="745245"/>
                  </a:lnTo>
                  <a:lnTo>
                    <a:pt x="4020852" y="706700"/>
                  </a:lnTo>
                  <a:lnTo>
                    <a:pt x="4039144" y="666077"/>
                  </a:lnTo>
                  <a:lnTo>
                    <a:pt x="4053726" y="623582"/>
                  </a:lnTo>
                  <a:lnTo>
                    <a:pt x="4064394" y="579417"/>
                  </a:lnTo>
                  <a:lnTo>
                    <a:pt x="4070945" y="533787"/>
                  </a:lnTo>
                  <a:lnTo>
                    <a:pt x="4073174" y="486896"/>
                  </a:lnTo>
                  <a:lnTo>
                    <a:pt x="4070945" y="440003"/>
                  </a:lnTo>
                  <a:lnTo>
                    <a:pt x="4064394" y="394372"/>
                  </a:lnTo>
                  <a:lnTo>
                    <a:pt x="4053726" y="350206"/>
                  </a:lnTo>
                  <a:lnTo>
                    <a:pt x="4039144" y="307710"/>
                  </a:lnTo>
                  <a:lnTo>
                    <a:pt x="4020852" y="267087"/>
                  </a:lnTo>
                  <a:lnTo>
                    <a:pt x="3999055" y="228541"/>
                  </a:lnTo>
                  <a:lnTo>
                    <a:pt x="3973956" y="192277"/>
                  </a:lnTo>
                  <a:lnTo>
                    <a:pt x="3945760" y="158499"/>
                  </a:lnTo>
                  <a:lnTo>
                    <a:pt x="3914671" y="127409"/>
                  </a:lnTo>
                  <a:lnTo>
                    <a:pt x="3880892" y="99214"/>
                  </a:lnTo>
                  <a:lnTo>
                    <a:pt x="3844628" y="74116"/>
                  </a:lnTo>
                  <a:lnTo>
                    <a:pt x="3806082" y="52319"/>
                  </a:lnTo>
                  <a:lnTo>
                    <a:pt x="3765459" y="34028"/>
                  </a:lnTo>
                  <a:lnTo>
                    <a:pt x="3722964" y="19447"/>
                  </a:lnTo>
                  <a:lnTo>
                    <a:pt x="3678799" y="8779"/>
                  </a:lnTo>
                  <a:lnTo>
                    <a:pt x="3633169" y="2228"/>
                  </a:lnTo>
                  <a:lnTo>
                    <a:pt x="35862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4156636" y="9853102"/>
              <a:ext cx="670560" cy="670560"/>
            </a:xfrm>
            <a:custGeom>
              <a:avLst/>
              <a:gdLst/>
              <a:ahLst/>
              <a:cxnLst/>
              <a:rect l="l" t="t" r="r" b="b"/>
              <a:pathLst>
                <a:path w="670559" h="670559">
                  <a:moveTo>
                    <a:pt x="335068" y="0"/>
                  </a:moveTo>
                  <a:lnTo>
                    <a:pt x="285554" y="3633"/>
                  </a:lnTo>
                  <a:lnTo>
                    <a:pt x="238296" y="14186"/>
                  </a:lnTo>
                  <a:lnTo>
                    <a:pt x="193812" y="31142"/>
                  </a:lnTo>
                  <a:lnTo>
                    <a:pt x="152620" y="53981"/>
                  </a:lnTo>
                  <a:lnTo>
                    <a:pt x="115239" y="82187"/>
                  </a:lnTo>
                  <a:lnTo>
                    <a:pt x="82187" y="115239"/>
                  </a:lnTo>
                  <a:lnTo>
                    <a:pt x="53981" y="152620"/>
                  </a:lnTo>
                  <a:lnTo>
                    <a:pt x="31142" y="193812"/>
                  </a:lnTo>
                  <a:lnTo>
                    <a:pt x="14186" y="238296"/>
                  </a:lnTo>
                  <a:lnTo>
                    <a:pt x="3633" y="285554"/>
                  </a:lnTo>
                  <a:lnTo>
                    <a:pt x="0" y="335068"/>
                  </a:lnTo>
                  <a:lnTo>
                    <a:pt x="3633" y="384582"/>
                  </a:lnTo>
                  <a:lnTo>
                    <a:pt x="14186" y="431840"/>
                  </a:lnTo>
                  <a:lnTo>
                    <a:pt x="31142" y="476324"/>
                  </a:lnTo>
                  <a:lnTo>
                    <a:pt x="53981" y="517516"/>
                  </a:lnTo>
                  <a:lnTo>
                    <a:pt x="82187" y="554897"/>
                  </a:lnTo>
                  <a:lnTo>
                    <a:pt x="115239" y="587949"/>
                  </a:lnTo>
                  <a:lnTo>
                    <a:pt x="152620" y="616154"/>
                  </a:lnTo>
                  <a:lnTo>
                    <a:pt x="193812" y="638994"/>
                  </a:lnTo>
                  <a:lnTo>
                    <a:pt x="238296" y="655950"/>
                  </a:lnTo>
                  <a:lnTo>
                    <a:pt x="285554" y="666503"/>
                  </a:lnTo>
                  <a:lnTo>
                    <a:pt x="335068" y="670136"/>
                  </a:lnTo>
                  <a:lnTo>
                    <a:pt x="384582" y="666503"/>
                  </a:lnTo>
                  <a:lnTo>
                    <a:pt x="431840" y="655950"/>
                  </a:lnTo>
                  <a:lnTo>
                    <a:pt x="476324" y="638994"/>
                  </a:lnTo>
                  <a:lnTo>
                    <a:pt x="517516" y="616154"/>
                  </a:lnTo>
                  <a:lnTo>
                    <a:pt x="554897" y="587949"/>
                  </a:lnTo>
                  <a:lnTo>
                    <a:pt x="587949" y="554897"/>
                  </a:lnTo>
                  <a:lnTo>
                    <a:pt x="616154" y="517516"/>
                  </a:lnTo>
                  <a:lnTo>
                    <a:pt x="638994" y="476324"/>
                  </a:lnTo>
                  <a:lnTo>
                    <a:pt x="655950" y="431840"/>
                  </a:lnTo>
                  <a:lnTo>
                    <a:pt x="666503" y="384582"/>
                  </a:lnTo>
                  <a:lnTo>
                    <a:pt x="670136" y="335068"/>
                  </a:lnTo>
                  <a:lnTo>
                    <a:pt x="666503" y="285554"/>
                  </a:lnTo>
                  <a:lnTo>
                    <a:pt x="655950" y="238296"/>
                  </a:lnTo>
                  <a:lnTo>
                    <a:pt x="638994" y="193812"/>
                  </a:lnTo>
                  <a:lnTo>
                    <a:pt x="616154" y="152620"/>
                  </a:lnTo>
                  <a:lnTo>
                    <a:pt x="587949" y="115239"/>
                  </a:lnTo>
                  <a:lnTo>
                    <a:pt x="554897" y="82187"/>
                  </a:lnTo>
                  <a:lnTo>
                    <a:pt x="517516" y="53981"/>
                  </a:lnTo>
                  <a:lnTo>
                    <a:pt x="476324" y="31142"/>
                  </a:lnTo>
                  <a:lnTo>
                    <a:pt x="431840" y="14186"/>
                  </a:lnTo>
                  <a:lnTo>
                    <a:pt x="384582" y="3633"/>
                  </a:lnTo>
                  <a:lnTo>
                    <a:pt x="335068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392200" y="9601801"/>
              <a:ext cx="4073525" cy="974090"/>
            </a:xfrm>
            <a:custGeom>
              <a:avLst/>
              <a:gdLst/>
              <a:ahLst/>
              <a:cxnLst/>
              <a:rect l="l" t="t" r="r" b="b"/>
              <a:pathLst>
                <a:path w="4073525" h="974090">
                  <a:moveTo>
                    <a:pt x="3586278" y="0"/>
                  </a:moveTo>
                  <a:lnTo>
                    <a:pt x="486896" y="0"/>
                  </a:lnTo>
                  <a:lnTo>
                    <a:pt x="440005" y="2228"/>
                  </a:lnTo>
                  <a:lnTo>
                    <a:pt x="394375" y="8779"/>
                  </a:lnTo>
                  <a:lnTo>
                    <a:pt x="350210" y="19447"/>
                  </a:lnTo>
                  <a:lnTo>
                    <a:pt x="307714" y="34028"/>
                  </a:lnTo>
                  <a:lnTo>
                    <a:pt x="267091" y="52319"/>
                  </a:lnTo>
                  <a:lnTo>
                    <a:pt x="228546" y="74116"/>
                  </a:lnTo>
                  <a:lnTo>
                    <a:pt x="192282" y="99214"/>
                  </a:lnTo>
                  <a:lnTo>
                    <a:pt x="158503" y="127409"/>
                  </a:lnTo>
                  <a:lnTo>
                    <a:pt x="127413" y="158499"/>
                  </a:lnTo>
                  <a:lnTo>
                    <a:pt x="99217" y="192277"/>
                  </a:lnTo>
                  <a:lnTo>
                    <a:pt x="74118" y="228541"/>
                  </a:lnTo>
                  <a:lnTo>
                    <a:pt x="52321" y="267087"/>
                  </a:lnTo>
                  <a:lnTo>
                    <a:pt x="34029" y="307710"/>
                  </a:lnTo>
                  <a:lnTo>
                    <a:pt x="19447" y="350206"/>
                  </a:lnTo>
                  <a:lnTo>
                    <a:pt x="8779" y="394372"/>
                  </a:lnTo>
                  <a:lnTo>
                    <a:pt x="2228" y="440003"/>
                  </a:lnTo>
                  <a:lnTo>
                    <a:pt x="0" y="486896"/>
                  </a:lnTo>
                  <a:lnTo>
                    <a:pt x="2228" y="533788"/>
                  </a:lnTo>
                  <a:lnTo>
                    <a:pt x="8779" y="579419"/>
                  </a:lnTo>
                  <a:lnTo>
                    <a:pt x="19447" y="623585"/>
                  </a:lnTo>
                  <a:lnTo>
                    <a:pt x="34029" y="666082"/>
                  </a:lnTo>
                  <a:lnTo>
                    <a:pt x="52321" y="706705"/>
                  </a:lnTo>
                  <a:lnTo>
                    <a:pt x="74118" y="745250"/>
                  </a:lnTo>
                  <a:lnTo>
                    <a:pt x="99217" y="781514"/>
                  </a:lnTo>
                  <a:lnTo>
                    <a:pt x="127413" y="815293"/>
                  </a:lnTo>
                  <a:lnTo>
                    <a:pt x="158503" y="846382"/>
                  </a:lnTo>
                  <a:lnTo>
                    <a:pt x="192282" y="874577"/>
                  </a:lnTo>
                  <a:lnTo>
                    <a:pt x="228546" y="899676"/>
                  </a:lnTo>
                  <a:lnTo>
                    <a:pt x="267091" y="921472"/>
                  </a:lnTo>
                  <a:lnTo>
                    <a:pt x="307714" y="939763"/>
                  </a:lnTo>
                  <a:lnTo>
                    <a:pt x="350210" y="954345"/>
                  </a:lnTo>
                  <a:lnTo>
                    <a:pt x="394375" y="965013"/>
                  </a:lnTo>
                  <a:lnTo>
                    <a:pt x="440005" y="971563"/>
                  </a:lnTo>
                  <a:lnTo>
                    <a:pt x="486896" y="973792"/>
                  </a:lnTo>
                  <a:lnTo>
                    <a:pt x="3586278" y="973792"/>
                  </a:lnTo>
                  <a:lnTo>
                    <a:pt x="3633169" y="971563"/>
                  </a:lnTo>
                  <a:lnTo>
                    <a:pt x="3678799" y="965013"/>
                  </a:lnTo>
                  <a:lnTo>
                    <a:pt x="3722964" y="954345"/>
                  </a:lnTo>
                  <a:lnTo>
                    <a:pt x="3765459" y="939763"/>
                  </a:lnTo>
                  <a:lnTo>
                    <a:pt x="3806082" y="921472"/>
                  </a:lnTo>
                  <a:lnTo>
                    <a:pt x="3844628" y="899676"/>
                  </a:lnTo>
                  <a:lnTo>
                    <a:pt x="3880892" y="874577"/>
                  </a:lnTo>
                  <a:lnTo>
                    <a:pt x="3914671" y="846382"/>
                  </a:lnTo>
                  <a:lnTo>
                    <a:pt x="3945760" y="815293"/>
                  </a:lnTo>
                  <a:lnTo>
                    <a:pt x="3973956" y="781514"/>
                  </a:lnTo>
                  <a:lnTo>
                    <a:pt x="3999055" y="745250"/>
                  </a:lnTo>
                  <a:lnTo>
                    <a:pt x="4020852" y="706705"/>
                  </a:lnTo>
                  <a:lnTo>
                    <a:pt x="4039144" y="666082"/>
                  </a:lnTo>
                  <a:lnTo>
                    <a:pt x="4053726" y="623585"/>
                  </a:lnTo>
                  <a:lnTo>
                    <a:pt x="4064394" y="579419"/>
                  </a:lnTo>
                  <a:lnTo>
                    <a:pt x="4070945" y="533788"/>
                  </a:lnTo>
                  <a:lnTo>
                    <a:pt x="4073174" y="486896"/>
                  </a:lnTo>
                  <a:lnTo>
                    <a:pt x="4070945" y="440003"/>
                  </a:lnTo>
                  <a:lnTo>
                    <a:pt x="4064394" y="394372"/>
                  </a:lnTo>
                  <a:lnTo>
                    <a:pt x="4053726" y="350206"/>
                  </a:lnTo>
                  <a:lnTo>
                    <a:pt x="4039144" y="307710"/>
                  </a:lnTo>
                  <a:lnTo>
                    <a:pt x="4020852" y="267087"/>
                  </a:lnTo>
                  <a:lnTo>
                    <a:pt x="3999055" y="228541"/>
                  </a:lnTo>
                  <a:lnTo>
                    <a:pt x="3973956" y="192277"/>
                  </a:lnTo>
                  <a:lnTo>
                    <a:pt x="3945760" y="158499"/>
                  </a:lnTo>
                  <a:lnTo>
                    <a:pt x="3914671" y="127409"/>
                  </a:lnTo>
                  <a:lnTo>
                    <a:pt x="3880892" y="99214"/>
                  </a:lnTo>
                  <a:lnTo>
                    <a:pt x="3844628" y="74116"/>
                  </a:lnTo>
                  <a:lnTo>
                    <a:pt x="3806082" y="52319"/>
                  </a:lnTo>
                  <a:lnTo>
                    <a:pt x="3765459" y="34028"/>
                  </a:lnTo>
                  <a:lnTo>
                    <a:pt x="3722964" y="19447"/>
                  </a:lnTo>
                  <a:lnTo>
                    <a:pt x="3678799" y="8779"/>
                  </a:lnTo>
                  <a:lnTo>
                    <a:pt x="3633169" y="2228"/>
                  </a:lnTo>
                  <a:lnTo>
                    <a:pt x="35862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60411" y="3382095"/>
            <a:ext cx="8931910" cy="4722495"/>
          </a:xfrm>
          <a:custGeom>
            <a:avLst/>
            <a:gdLst/>
            <a:ahLst/>
            <a:cxnLst/>
            <a:rect l="l" t="t" r="r" b="b"/>
            <a:pathLst>
              <a:path w="8931910" h="4722495">
                <a:moveTo>
                  <a:pt x="8509897" y="0"/>
                </a:moveTo>
                <a:lnTo>
                  <a:pt x="421777" y="0"/>
                </a:lnTo>
                <a:lnTo>
                  <a:pt x="372588" y="2837"/>
                </a:lnTo>
                <a:lnTo>
                  <a:pt x="325066" y="11139"/>
                </a:lnTo>
                <a:lnTo>
                  <a:pt x="279527" y="24588"/>
                </a:lnTo>
                <a:lnTo>
                  <a:pt x="236288" y="42868"/>
                </a:lnTo>
                <a:lnTo>
                  <a:pt x="195665" y="65664"/>
                </a:lnTo>
                <a:lnTo>
                  <a:pt x="157975" y="92657"/>
                </a:lnTo>
                <a:lnTo>
                  <a:pt x="123534" y="123532"/>
                </a:lnTo>
                <a:lnTo>
                  <a:pt x="92658" y="157973"/>
                </a:lnTo>
                <a:lnTo>
                  <a:pt x="65664" y="195662"/>
                </a:lnTo>
                <a:lnTo>
                  <a:pt x="42869" y="236284"/>
                </a:lnTo>
                <a:lnTo>
                  <a:pt x="24588" y="279522"/>
                </a:lnTo>
                <a:lnTo>
                  <a:pt x="11139" y="325059"/>
                </a:lnTo>
                <a:lnTo>
                  <a:pt x="2837" y="372580"/>
                </a:lnTo>
                <a:lnTo>
                  <a:pt x="0" y="421767"/>
                </a:lnTo>
                <a:lnTo>
                  <a:pt x="0" y="4300602"/>
                </a:lnTo>
                <a:lnTo>
                  <a:pt x="2837" y="4349788"/>
                </a:lnTo>
                <a:lnTo>
                  <a:pt x="11139" y="4397309"/>
                </a:lnTo>
                <a:lnTo>
                  <a:pt x="24588" y="4442846"/>
                </a:lnTo>
                <a:lnTo>
                  <a:pt x="42869" y="4486084"/>
                </a:lnTo>
                <a:lnTo>
                  <a:pt x="65664" y="4526706"/>
                </a:lnTo>
                <a:lnTo>
                  <a:pt x="92658" y="4564395"/>
                </a:lnTo>
                <a:lnTo>
                  <a:pt x="123534" y="4598836"/>
                </a:lnTo>
                <a:lnTo>
                  <a:pt x="157975" y="4629711"/>
                </a:lnTo>
                <a:lnTo>
                  <a:pt x="195665" y="4656705"/>
                </a:lnTo>
                <a:lnTo>
                  <a:pt x="236288" y="4679500"/>
                </a:lnTo>
                <a:lnTo>
                  <a:pt x="279527" y="4697780"/>
                </a:lnTo>
                <a:lnTo>
                  <a:pt x="325066" y="4711230"/>
                </a:lnTo>
                <a:lnTo>
                  <a:pt x="372588" y="4719531"/>
                </a:lnTo>
                <a:lnTo>
                  <a:pt x="421777" y="4722369"/>
                </a:lnTo>
                <a:lnTo>
                  <a:pt x="8509897" y="4722369"/>
                </a:lnTo>
                <a:lnTo>
                  <a:pt x="8559084" y="4719531"/>
                </a:lnTo>
                <a:lnTo>
                  <a:pt x="8606605" y="4711230"/>
                </a:lnTo>
                <a:lnTo>
                  <a:pt x="8652142" y="4697780"/>
                </a:lnTo>
                <a:lnTo>
                  <a:pt x="8695380" y="4679500"/>
                </a:lnTo>
                <a:lnTo>
                  <a:pt x="8736002" y="4656705"/>
                </a:lnTo>
                <a:lnTo>
                  <a:pt x="8773691" y="4629711"/>
                </a:lnTo>
                <a:lnTo>
                  <a:pt x="8808132" y="4598836"/>
                </a:lnTo>
                <a:lnTo>
                  <a:pt x="8839007" y="4564395"/>
                </a:lnTo>
                <a:lnTo>
                  <a:pt x="8866001" y="4526706"/>
                </a:lnTo>
                <a:lnTo>
                  <a:pt x="8888796" y="4486084"/>
                </a:lnTo>
                <a:lnTo>
                  <a:pt x="8907076" y="4442846"/>
                </a:lnTo>
                <a:lnTo>
                  <a:pt x="8920526" y="4397309"/>
                </a:lnTo>
                <a:lnTo>
                  <a:pt x="8928827" y="4349788"/>
                </a:lnTo>
                <a:lnTo>
                  <a:pt x="8931665" y="4300602"/>
                </a:lnTo>
                <a:lnTo>
                  <a:pt x="8931665" y="421767"/>
                </a:lnTo>
                <a:lnTo>
                  <a:pt x="8928827" y="372580"/>
                </a:lnTo>
                <a:lnTo>
                  <a:pt x="8920526" y="325059"/>
                </a:lnTo>
                <a:lnTo>
                  <a:pt x="8907076" y="279522"/>
                </a:lnTo>
                <a:lnTo>
                  <a:pt x="8888796" y="236284"/>
                </a:lnTo>
                <a:lnTo>
                  <a:pt x="8866001" y="195662"/>
                </a:lnTo>
                <a:lnTo>
                  <a:pt x="8839007" y="157973"/>
                </a:lnTo>
                <a:lnTo>
                  <a:pt x="8808132" y="123532"/>
                </a:lnTo>
                <a:lnTo>
                  <a:pt x="8773691" y="92657"/>
                </a:lnTo>
                <a:lnTo>
                  <a:pt x="8736002" y="65664"/>
                </a:lnTo>
                <a:lnTo>
                  <a:pt x="8695380" y="42868"/>
                </a:lnTo>
                <a:lnTo>
                  <a:pt x="8652142" y="24588"/>
                </a:lnTo>
                <a:lnTo>
                  <a:pt x="8606605" y="11139"/>
                </a:lnTo>
                <a:lnTo>
                  <a:pt x="8559084" y="2837"/>
                </a:lnTo>
                <a:lnTo>
                  <a:pt x="8509897" y="0"/>
                </a:lnTo>
                <a:close/>
              </a:path>
            </a:pathLst>
          </a:custGeom>
          <a:solidFill>
            <a:srgbClr val="F0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86366" y="3423979"/>
            <a:ext cx="8931910" cy="4722495"/>
          </a:xfrm>
          <a:custGeom>
            <a:avLst/>
            <a:gdLst/>
            <a:ahLst/>
            <a:cxnLst/>
            <a:rect l="l" t="t" r="r" b="b"/>
            <a:pathLst>
              <a:path w="8931910" h="4722495">
                <a:moveTo>
                  <a:pt x="8509897" y="0"/>
                </a:moveTo>
                <a:lnTo>
                  <a:pt x="421777" y="0"/>
                </a:lnTo>
                <a:lnTo>
                  <a:pt x="372588" y="2837"/>
                </a:lnTo>
                <a:lnTo>
                  <a:pt x="325066" y="11139"/>
                </a:lnTo>
                <a:lnTo>
                  <a:pt x="279527" y="24588"/>
                </a:lnTo>
                <a:lnTo>
                  <a:pt x="236288" y="42868"/>
                </a:lnTo>
                <a:lnTo>
                  <a:pt x="195665" y="65664"/>
                </a:lnTo>
                <a:lnTo>
                  <a:pt x="157975" y="92657"/>
                </a:lnTo>
                <a:lnTo>
                  <a:pt x="123534" y="123532"/>
                </a:lnTo>
                <a:lnTo>
                  <a:pt x="92658" y="157973"/>
                </a:lnTo>
                <a:lnTo>
                  <a:pt x="65664" y="195662"/>
                </a:lnTo>
                <a:lnTo>
                  <a:pt x="42869" y="236284"/>
                </a:lnTo>
                <a:lnTo>
                  <a:pt x="24588" y="279522"/>
                </a:lnTo>
                <a:lnTo>
                  <a:pt x="11139" y="325059"/>
                </a:lnTo>
                <a:lnTo>
                  <a:pt x="2837" y="372580"/>
                </a:lnTo>
                <a:lnTo>
                  <a:pt x="0" y="421767"/>
                </a:lnTo>
                <a:lnTo>
                  <a:pt x="0" y="4300602"/>
                </a:lnTo>
                <a:lnTo>
                  <a:pt x="2837" y="4349788"/>
                </a:lnTo>
                <a:lnTo>
                  <a:pt x="11139" y="4397309"/>
                </a:lnTo>
                <a:lnTo>
                  <a:pt x="24588" y="4442846"/>
                </a:lnTo>
                <a:lnTo>
                  <a:pt x="42869" y="4486084"/>
                </a:lnTo>
                <a:lnTo>
                  <a:pt x="65664" y="4526706"/>
                </a:lnTo>
                <a:lnTo>
                  <a:pt x="92658" y="4564395"/>
                </a:lnTo>
                <a:lnTo>
                  <a:pt x="123534" y="4598836"/>
                </a:lnTo>
                <a:lnTo>
                  <a:pt x="157975" y="4629711"/>
                </a:lnTo>
                <a:lnTo>
                  <a:pt x="195665" y="4656705"/>
                </a:lnTo>
                <a:lnTo>
                  <a:pt x="236288" y="4679500"/>
                </a:lnTo>
                <a:lnTo>
                  <a:pt x="279527" y="4697780"/>
                </a:lnTo>
                <a:lnTo>
                  <a:pt x="325066" y="4711230"/>
                </a:lnTo>
                <a:lnTo>
                  <a:pt x="372588" y="4719531"/>
                </a:lnTo>
                <a:lnTo>
                  <a:pt x="421777" y="4722369"/>
                </a:lnTo>
                <a:lnTo>
                  <a:pt x="8509897" y="4722369"/>
                </a:lnTo>
                <a:lnTo>
                  <a:pt x="8559084" y="4719531"/>
                </a:lnTo>
                <a:lnTo>
                  <a:pt x="8606605" y="4711230"/>
                </a:lnTo>
                <a:lnTo>
                  <a:pt x="8652142" y="4697780"/>
                </a:lnTo>
                <a:lnTo>
                  <a:pt x="8695380" y="4679500"/>
                </a:lnTo>
                <a:lnTo>
                  <a:pt x="8736002" y="4656705"/>
                </a:lnTo>
                <a:lnTo>
                  <a:pt x="8773691" y="4629711"/>
                </a:lnTo>
                <a:lnTo>
                  <a:pt x="8808132" y="4598836"/>
                </a:lnTo>
                <a:lnTo>
                  <a:pt x="8839007" y="4564395"/>
                </a:lnTo>
                <a:lnTo>
                  <a:pt x="8866001" y="4526706"/>
                </a:lnTo>
                <a:lnTo>
                  <a:pt x="8888796" y="4486084"/>
                </a:lnTo>
                <a:lnTo>
                  <a:pt x="8907076" y="4442846"/>
                </a:lnTo>
                <a:lnTo>
                  <a:pt x="8920526" y="4397309"/>
                </a:lnTo>
                <a:lnTo>
                  <a:pt x="8928827" y="4349788"/>
                </a:lnTo>
                <a:lnTo>
                  <a:pt x="8931665" y="4300602"/>
                </a:lnTo>
                <a:lnTo>
                  <a:pt x="8931665" y="421767"/>
                </a:lnTo>
                <a:lnTo>
                  <a:pt x="8928827" y="372580"/>
                </a:lnTo>
                <a:lnTo>
                  <a:pt x="8920526" y="325059"/>
                </a:lnTo>
                <a:lnTo>
                  <a:pt x="8907076" y="279522"/>
                </a:lnTo>
                <a:lnTo>
                  <a:pt x="8888796" y="236284"/>
                </a:lnTo>
                <a:lnTo>
                  <a:pt x="8866001" y="195662"/>
                </a:lnTo>
                <a:lnTo>
                  <a:pt x="8839007" y="157973"/>
                </a:lnTo>
                <a:lnTo>
                  <a:pt x="8808132" y="123532"/>
                </a:lnTo>
                <a:lnTo>
                  <a:pt x="8773691" y="92657"/>
                </a:lnTo>
                <a:lnTo>
                  <a:pt x="8736002" y="65664"/>
                </a:lnTo>
                <a:lnTo>
                  <a:pt x="8695380" y="42868"/>
                </a:lnTo>
                <a:lnTo>
                  <a:pt x="8652142" y="24588"/>
                </a:lnTo>
                <a:lnTo>
                  <a:pt x="8606605" y="11139"/>
                </a:lnTo>
                <a:lnTo>
                  <a:pt x="8559084" y="2837"/>
                </a:lnTo>
                <a:lnTo>
                  <a:pt x="8509897" y="0"/>
                </a:lnTo>
                <a:close/>
              </a:path>
            </a:pathLst>
          </a:custGeom>
          <a:solidFill>
            <a:srgbClr val="F0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6416" y="752542"/>
            <a:ext cx="4022725" cy="712470"/>
          </a:xfrm>
          <a:custGeom>
            <a:avLst/>
            <a:gdLst/>
            <a:ahLst/>
            <a:cxnLst/>
            <a:rect l="l" t="t" r="r" b="b"/>
            <a:pathLst>
              <a:path w="4022725" h="712469">
                <a:moveTo>
                  <a:pt x="4022181" y="0"/>
                </a:moveTo>
                <a:lnTo>
                  <a:pt x="0" y="0"/>
                </a:lnTo>
                <a:lnTo>
                  <a:pt x="0" y="712020"/>
                </a:lnTo>
                <a:lnTo>
                  <a:pt x="4022181" y="712020"/>
                </a:lnTo>
                <a:lnTo>
                  <a:pt x="4022181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44092" y="7151891"/>
            <a:ext cx="5503545" cy="0"/>
          </a:xfrm>
          <a:custGeom>
            <a:avLst/>
            <a:gdLst/>
            <a:ahLst/>
            <a:cxnLst/>
            <a:rect l="l" t="t" r="r" b="b"/>
            <a:pathLst>
              <a:path w="5503545" h="0">
                <a:moveTo>
                  <a:pt x="0" y="0"/>
                </a:moveTo>
                <a:lnTo>
                  <a:pt x="550301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044092" y="6774801"/>
            <a:ext cx="1332865" cy="0"/>
          </a:xfrm>
          <a:custGeom>
            <a:avLst/>
            <a:gdLst/>
            <a:ahLst/>
            <a:cxnLst/>
            <a:rect l="l" t="t" r="r" b="b"/>
            <a:pathLst>
              <a:path w="1332864" h="0">
                <a:moveTo>
                  <a:pt x="0" y="0"/>
                </a:moveTo>
                <a:lnTo>
                  <a:pt x="1332767" y="0"/>
                </a:lnTo>
              </a:path>
            </a:pathLst>
          </a:custGeom>
          <a:ln w="10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11928" y="6774801"/>
            <a:ext cx="764540" cy="0"/>
          </a:xfrm>
          <a:custGeom>
            <a:avLst/>
            <a:gdLst/>
            <a:ahLst/>
            <a:cxnLst/>
            <a:rect l="l" t="t" r="r" b="b"/>
            <a:pathLst>
              <a:path w="764539" h="0">
                <a:moveTo>
                  <a:pt x="0" y="0"/>
                </a:moveTo>
                <a:lnTo>
                  <a:pt x="764374" y="0"/>
                </a:lnTo>
              </a:path>
            </a:pathLst>
          </a:custGeom>
          <a:ln w="10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11371" y="6774801"/>
            <a:ext cx="764540" cy="0"/>
          </a:xfrm>
          <a:custGeom>
            <a:avLst/>
            <a:gdLst/>
            <a:ahLst/>
            <a:cxnLst/>
            <a:rect l="l" t="t" r="r" b="b"/>
            <a:pathLst>
              <a:path w="764539" h="0">
                <a:moveTo>
                  <a:pt x="0" y="0"/>
                </a:moveTo>
                <a:lnTo>
                  <a:pt x="764374" y="0"/>
                </a:lnTo>
              </a:path>
            </a:pathLst>
          </a:custGeom>
          <a:ln w="10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51118" y="6774801"/>
            <a:ext cx="424180" cy="0"/>
          </a:xfrm>
          <a:custGeom>
            <a:avLst/>
            <a:gdLst/>
            <a:ahLst/>
            <a:cxnLst/>
            <a:rect l="l" t="t" r="r" b="b"/>
            <a:pathLst>
              <a:path w="424179" h="0">
                <a:moveTo>
                  <a:pt x="0" y="0"/>
                </a:moveTo>
                <a:lnTo>
                  <a:pt x="424070" y="0"/>
                </a:lnTo>
              </a:path>
            </a:pathLst>
          </a:custGeom>
          <a:ln w="10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350561" y="6774801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546" y="0"/>
                </a:lnTo>
              </a:path>
            </a:pathLst>
          </a:custGeom>
          <a:ln w="10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044092" y="6777418"/>
            <a:ext cx="2432685" cy="0"/>
          </a:xfrm>
          <a:custGeom>
            <a:avLst/>
            <a:gdLst/>
            <a:ahLst/>
            <a:cxnLst/>
            <a:rect l="l" t="t" r="r" b="b"/>
            <a:pathLst>
              <a:path w="2432685" h="0">
                <a:moveTo>
                  <a:pt x="0" y="0"/>
                </a:moveTo>
                <a:lnTo>
                  <a:pt x="2432210" y="0"/>
                </a:lnTo>
              </a:path>
            </a:pathLst>
          </a:custGeom>
          <a:ln w="49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11371" y="6777418"/>
            <a:ext cx="764540" cy="0"/>
          </a:xfrm>
          <a:custGeom>
            <a:avLst/>
            <a:gdLst/>
            <a:ahLst/>
            <a:cxnLst/>
            <a:rect l="l" t="t" r="r" b="b"/>
            <a:pathLst>
              <a:path w="764539" h="0">
                <a:moveTo>
                  <a:pt x="0" y="0"/>
                </a:moveTo>
                <a:lnTo>
                  <a:pt x="764374" y="0"/>
                </a:lnTo>
              </a:path>
            </a:pathLst>
          </a:custGeom>
          <a:ln w="49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044092" y="6777418"/>
            <a:ext cx="3872229" cy="5715"/>
          </a:xfrm>
          <a:custGeom>
            <a:avLst/>
            <a:gdLst/>
            <a:ahLst/>
            <a:cxnLst/>
            <a:rect l="l" t="t" r="r" b="b"/>
            <a:pathLst>
              <a:path w="3872229" h="5715">
                <a:moveTo>
                  <a:pt x="3866722" y="0"/>
                </a:moveTo>
                <a:lnTo>
                  <a:pt x="3871957" y="0"/>
                </a:lnTo>
              </a:path>
              <a:path w="3872229" h="5715">
                <a:moveTo>
                  <a:pt x="0" y="5097"/>
                </a:moveTo>
                <a:lnTo>
                  <a:pt x="3871957" y="5097"/>
                </a:lnTo>
              </a:path>
            </a:pathLst>
          </a:custGeom>
          <a:ln w="49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51118" y="6777418"/>
            <a:ext cx="764540" cy="5715"/>
          </a:xfrm>
          <a:custGeom>
            <a:avLst/>
            <a:gdLst/>
            <a:ahLst/>
            <a:cxnLst/>
            <a:rect l="l" t="t" r="r" b="b"/>
            <a:pathLst>
              <a:path w="764540" h="5715">
                <a:moveTo>
                  <a:pt x="0" y="0"/>
                </a:moveTo>
                <a:lnTo>
                  <a:pt x="764374" y="0"/>
                </a:lnTo>
              </a:path>
              <a:path w="764540" h="5715">
                <a:moveTo>
                  <a:pt x="0" y="5097"/>
                </a:moveTo>
                <a:lnTo>
                  <a:pt x="764374" y="5097"/>
                </a:lnTo>
              </a:path>
            </a:pathLst>
          </a:custGeom>
          <a:ln w="495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350561" y="6780036"/>
            <a:ext cx="196850" cy="0"/>
          </a:xfrm>
          <a:custGeom>
            <a:avLst/>
            <a:gdLst/>
            <a:ahLst/>
            <a:cxnLst/>
            <a:rect l="l" t="t" r="r" b="b"/>
            <a:pathLst>
              <a:path w="196850" h="0">
                <a:moveTo>
                  <a:pt x="0" y="0"/>
                </a:moveTo>
                <a:lnTo>
                  <a:pt x="196546" y="0"/>
                </a:lnTo>
              </a:path>
            </a:pathLst>
          </a:custGeom>
          <a:ln w="1019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106918" y="6418929"/>
            <a:ext cx="2369820" cy="0"/>
          </a:xfrm>
          <a:custGeom>
            <a:avLst/>
            <a:gdLst/>
            <a:ahLst/>
            <a:cxnLst/>
            <a:rect l="l" t="t" r="r" b="b"/>
            <a:pathLst>
              <a:path w="2369820" h="0">
                <a:moveTo>
                  <a:pt x="0" y="0"/>
                </a:moveTo>
                <a:lnTo>
                  <a:pt x="236938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811371" y="6418929"/>
            <a:ext cx="764540" cy="0"/>
          </a:xfrm>
          <a:custGeom>
            <a:avLst/>
            <a:gdLst/>
            <a:ahLst/>
            <a:cxnLst/>
            <a:rect l="l" t="t" r="r" b="b"/>
            <a:pathLst>
              <a:path w="764539" h="0">
                <a:moveTo>
                  <a:pt x="0" y="0"/>
                </a:moveTo>
                <a:lnTo>
                  <a:pt x="76437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0814" y="6418929"/>
            <a:ext cx="764540" cy="0"/>
          </a:xfrm>
          <a:custGeom>
            <a:avLst/>
            <a:gdLst/>
            <a:ahLst/>
            <a:cxnLst/>
            <a:rect l="l" t="t" r="r" b="b"/>
            <a:pathLst>
              <a:path w="764540" h="0">
                <a:moveTo>
                  <a:pt x="0" y="0"/>
                </a:moveTo>
                <a:lnTo>
                  <a:pt x="76437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010257" y="6418929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 h="0">
                <a:moveTo>
                  <a:pt x="0" y="0"/>
                </a:moveTo>
                <a:lnTo>
                  <a:pt x="59967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106918" y="6041977"/>
            <a:ext cx="3469004" cy="0"/>
          </a:xfrm>
          <a:custGeom>
            <a:avLst/>
            <a:gdLst/>
            <a:ahLst/>
            <a:cxnLst/>
            <a:rect l="l" t="t" r="r" b="b"/>
            <a:pathLst>
              <a:path w="3469004" h="0">
                <a:moveTo>
                  <a:pt x="0" y="0"/>
                </a:moveTo>
                <a:lnTo>
                  <a:pt x="346882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910814" y="6041977"/>
            <a:ext cx="764540" cy="0"/>
          </a:xfrm>
          <a:custGeom>
            <a:avLst/>
            <a:gdLst/>
            <a:ahLst/>
            <a:cxnLst/>
            <a:rect l="l" t="t" r="r" b="b"/>
            <a:pathLst>
              <a:path w="764540" h="0">
                <a:moveTo>
                  <a:pt x="0" y="0"/>
                </a:moveTo>
                <a:lnTo>
                  <a:pt x="76437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010257" y="6041977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 h="0">
                <a:moveTo>
                  <a:pt x="0" y="0"/>
                </a:moveTo>
                <a:lnTo>
                  <a:pt x="59967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044092" y="6052448"/>
            <a:ext cx="3531870" cy="0"/>
          </a:xfrm>
          <a:custGeom>
            <a:avLst/>
            <a:gdLst/>
            <a:ahLst/>
            <a:cxnLst/>
            <a:rect l="l" t="t" r="r" b="b"/>
            <a:pathLst>
              <a:path w="3531870" h="0">
                <a:moveTo>
                  <a:pt x="0" y="0"/>
                </a:moveTo>
                <a:lnTo>
                  <a:pt x="353165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910814" y="6052448"/>
            <a:ext cx="764540" cy="0"/>
          </a:xfrm>
          <a:custGeom>
            <a:avLst/>
            <a:gdLst/>
            <a:ahLst/>
            <a:cxnLst/>
            <a:rect l="l" t="t" r="r" b="b"/>
            <a:pathLst>
              <a:path w="764540" h="0">
                <a:moveTo>
                  <a:pt x="0" y="0"/>
                </a:moveTo>
                <a:lnTo>
                  <a:pt x="76437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10257" y="6052448"/>
            <a:ext cx="537210" cy="0"/>
          </a:xfrm>
          <a:custGeom>
            <a:avLst/>
            <a:gdLst/>
            <a:ahLst/>
            <a:cxnLst/>
            <a:rect l="l" t="t" r="r" b="b"/>
            <a:pathLst>
              <a:path w="537209" h="0">
                <a:moveTo>
                  <a:pt x="0" y="0"/>
                </a:moveTo>
                <a:lnTo>
                  <a:pt x="5368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044092" y="5675496"/>
            <a:ext cx="3531870" cy="0"/>
          </a:xfrm>
          <a:custGeom>
            <a:avLst/>
            <a:gdLst/>
            <a:ahLst/>
            <a:cxnLst/>
            <a:rect l="l" t="t" r="r" b="b"/>
            <a:pathLst>
              <a:path w="3531870" h="0">
                <a:moveTo>
                  <a:pt x="0" y="0"/>
                </a:moveTo>
                <a:lnTo>
                  <a:pt x="3531653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910814" y="5675496"/>
            <a:ext cx="764540" cy="0"/>
          </a:xfrm>
          <a:custGeom>
            <a:avLst/>
            <a:gdLst/>
            <a:ahLst/>
            <a:cxnLst/>
            <a:rect l="l" t="t" r="r" b="b"/>
            <a:pathLst>
              <a:path w="764540" h="0">
                <a:moveTo>
                  <a:pt x="0" y="0"/>
                </a:moveTo>
                <a:lnTo>
                  <a:pt x="76437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10257" y="5675496"/>
            <a:ext cx="537210" cy="0"/>
          </a:xfrm>
          <a:custGeom>
            <a:avLst/>
            <a:gdLst/>
            <a:ahLst/>
            <a:cxnLst/>
            <a:rect l="l" t="t" r="r" b="b"/>
            <a:pathLst>
              <a:path w="537209" h="0">
                <a:moveTo>
                  <a:pt x="0" y="0"/>
                </a:moveTo>
                <a:lnTo>
                  <a:pt x="5368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106918" y="4942534"/>
            <a:ext cx="4568825" cy="0"/>
          </a:xfrm>
          <a:custGeom>
            <a:avLst/>
            <a:gdLst/>
            <a:ahLst/>
            <a:cxnLst/>
            <a:rect l="l" t="t" r="r" b="b"/>
            <a:pathLst>
              <a:path w="4568825" h="0">
                <a:moveTo>
                  <a:pt x="0" y="0"/>
                </a:moveTo>
                <a:lnTo>
                  <a:pt x="456827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10257" y="4942534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 h="0">
                <a:moveTo>
                  <a:pt x="0" y="0"/>
                </a:moveTo>
                <a:lnTo>
                  <a:pt x="59967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106918" y="5311494"/>
            <a:ext cx="4568825" cy="0"/>
          </a:xfrm>
          <a:custGeom>
            <a:avLst/>
            <a:gdLst/>
            <a:ahLst/>
            <a:cxnLst/>
            <a:rect l="l" t="t" r="r" b="b"/>
            <a:pathLst>
              <a:path w="4568825" h="0">
                <a:moveTo>
                  <a:pt x="0" y="0"/>
                </a:moveTo>
                <a:lnTo>
                  <a:pt x="4568271" y="0"/>
                </a:lnTo>
              </a:path>
            </a:pathLst>
          </a:custGeom>
          <a:ln w="55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010257" y="5311494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 h="0">
                <a:moveTo>
                  <a:pt x="0" y="0"/>
                </a:moveTo>
                <a:lnTo>
                  <a:pt x="599675" y="0"/>
                </a:lnTo>
              </a:path>
            </a:pathLst>
          </a:custGeom>
          <a:ln w="55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06918" y="5306259"/>
            <a:ext cx="4568825" cy="0"/>
          </a:xfrm>
          <a:custGeom>
            <a:avLst/>
            <a:gdLst/>
            <a:ahLst/>
            <a:cxnLst/>
            <a:rect l="l" t="t" r="r" b="b"/>
            <a:pathLst>
              <a:path w="4568825" h="0">
                <a:moveTo>
                  <a:pt x="0" y="0"/>
                </a:moveTo>
                <a:lnTo>
                  <a:pt x="4568271" y="0"/>
                </a:lnTo>
              </a:path>
            </a:pathLst>
          </a:custGeom>
          <a:ln w="55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10257" y="5306259"/>
            <a:ext cx="600075" cy="0"/>
          </a:xfrm>
          <a:custGeom>
            <a:avLst/>
            <a:gdLst/>
            <a:ahLst/>
            <a:cxnLst/>
            <a:rect l="l" t="t" r="r" b="b"/>
            <a:pathLst>
              <a:path w="600075" h="0">
                <a:moveTo>
                  <a:pt x="0" y="0"/>
                </a:moveTo>
                <a:lnTo>
                  <a:pt x="599675" y="0"/>
                </a:lnTo>
              </a:path>
            </a:pathLst>
          </a:custGeom>
          <a:ln w="551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44092" y="4576053"/>
            <a:ext cx="4631690" cy="0"/>
          </a:xfrm>
          <a:custGeom>
            <a:avLst/>
            <a:gdLst/>
            <a:ahLst/>
            <a:cxnLst/>
            <a:rect l="l" t="t" r="r" b="b"/>
            <a:pathLst>
              <a:path w="4631690" h="0">
                <a:moveTo>
                  <a:pt x="0" y="0"/>
                </a:moveTo>
                <a:lnTo>
                  <a:pt x="463109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10257" y="4576053"/>
            <a:ext cx="537210" cy="0"/>
          </a:xfrm>
          <a:custGeom>
            <a:avLst/>
            <a:gdLst/>
            <a:ahLst/>
            <a:cxnLst/>
            <a:rect l="l" t="t" r="r" b="b"/>
            <a:pathLst>
              <a:path w="537209" h="0">
                <a:moveTo>
                  <a:pt x="0" y="0"/>
                </a:moveTo>
                <a:lnTo>
                  <a:pt x="5368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44092" y="4199101"/>
            <a:ext cx="4631690" cy="0"/>
          </a:xfrm>
          <a:custGeom>
            <a:avLst/>
            <a:gdLst/>
            <a:ahLst/>
            <a:cxnLst/>
            <a:rect l="l" t="t" r="r" b="b"/>
            <a:pathLst>
              <a:path w="4631690" h="0">
                <a:moveTo>
                  <a:pt x="0" y="0"/>
                </a:moveTo>
                <a:lnTo>
                  <a:pt x="4631096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10257" y="4199101"/>
            <a:ext cx="537210" cy="0"/>
          </a:xfrm>
          <a:custGeom>
            <a:avLst/>
            <a:gdLst/>
            <a:ahLst/>
            <a:cxnLst/>
            <a:rect l="l" t="t" r="r" b="b"/>
            <a:pathLst>
              <a:path w="537209" h="0">
                <a:moveTo>
                  <a:pt x="0" y="0"/>
                </a:moveTo>
                <a:lnTo>
                  <a:pt x="536850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2277417" y="6701366"/>
            <a:ext cx="670560" cy="209550"/>
            <a:chOff x="2277417" y="6701366"/>
            <a:chExt cx="670560" cy="209550"/>
          </a:xfrm>
        </p:grpSpPr>
        <p:sp>
          <p:nvSpPr>
            <p:cNvPr id="40" name="object 40"/>
            <p:cNvSpPr/>
            <p:nvPr/>
          </p:nvSpPr>
          <p:spPr>
            <a:xfrm>
              <a:off x="2277417" y="6701366"/>
              <a:ext cx="335280" cy="78740"/>
            </a:xfrm>
            <a:custGeom>
              <a:avLst/>
              <a:gdLst/>
              <a:ahLst/>
              <a:cxnLst/>
              <a:rect l="l" t="t" r="r" b="b"/>
              <a:pathLst>
                <a:path w="335280" h="78740">
                  <a:moveTo>
                    <a:pt x="335068" y="0"/>
                  </a:moveTo>
                  <a:lnTo>
                    <a:pt x="0" y="0"/>
                  </a:lnTo>
                  <a:lnTo>
                    <a:pt x="0" y="78531"/>
                  </a:lnTo>
                  <a:lnTo>
                    <a:pt x="335068" y="78531"/>
                  </a:lnTo>
                  <a:lnTo>
                    <a:pt x="335068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12485" y="6785134"/>
              <a:ext cx="335280" cy="125730"/>
            </a:xfrm>
            <a:custGeom>
              <a:avLst/>
              <a:gdLst/>
              <a:ahLst/>
              <a:cxnLst/>
              <a:rect l="l" t="t" r="r" b="b"/>
              <a:pathLst>
                <a:path w="335280" h="125729">
                  <a:moveTo>
                    <a:pt x="335068" y="0"/>
                  </a:moveTo>
                  <a:lnTo>
                    <a:pt x="0" y="0"/>
                  </a:lnTo>
                  <a:lnTo>
                    <a:pt x="0" y="125650"/>
                  </a:lnTo>
                  <a:lnTo>
                    <a:pt x="335068" y="125650"/>
                  </a:lnTo>
                  <a:lnTo>
                    <a:pt x="33506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/>
          <p:nvPr/>
        </p:nvSpPr>
        <p:spPr>
          <a:xfrm>
            <a:off x="3717164" y="6785133"/>
            <a:ext cx="335280" cy="73660"/>
          </a:xfrm>
          <a:custGeom>
            <a:avLst/>
            <a:gdLst/>
            <a:ahLst/>
            <a:cxnLst/>
            <a:rect l="l" t="t" r="r" b="b"/>
            <a:pathLst>
              <a:path w="335279" h="73659">
                <a:moveTo>
                  <a:pt x="335068" y="0"/>
                </a:moveTo>
                <a:lnTo>
                  <a:pt x="0" y="0"/>
                </a:lnTo>
                <a:lnTo>
                  <a:pt x="0" y="73296"/>
                </a:lnTo>
                <a:lnTo>
                  <a:pt x="335068" y="73296"/>
                </a:lnTo>
                <a:lnTo>
                  <a:pt x="33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816607" y="6785133"/>
            <a:ext cx="335280" cy="31750"/>
          </a:xfrm>
          <a:custGeom>
            <a:avLst/>
            <a:gdLst/>
            <a:ahLst/>
            <a:cxnLst/>
            <a:rect l="l" t="t" r="r" b="b"/>
            <a:pathLst>
              <a:path w="335279" h="31750">
                <a:moveTo>
                  <a:pt x="335068" y="0"/>
                </a:moveTo>
                <a:lnTo>
                  <a:pt x="0" y="0"/>
                </a:lnTo>
                <a:lnTo>
                  <a:pt x="0" y="31412"/>
                </a:lnTo>
                <a:lnTo>
                  <a:pt x="335068" y="31412"/>
                </a:lnTo>
                <a:lnTo>
                  <a:pt x="33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916050" y="6690895"/>
            <a:ext cx="335280" cy="94615"/>
          </a:xfrm>
          <a:custGeom>
            <a:avLst/>
            <a:gdLst/>
            <a:ahLst/>
            <a:cxnLst/>
            <a:rect l="l" t="t" r="r" b="b"/>
            <a:pathLst>
              <a:path w="335279" h="94615">
                <a:moveTo>
                  <a:pt x="335068" y="0"/>
                </a:moveTo>
                <a:lnTo>
                  <a:pt x="0" y="0"/>
                </a:lnTo>
                <a:lnTo>
                  <a:pt x="0" y="94237"/>
                </a:lnTo>
                <a:lnTo>
                  <a:pt x="335068" y="94237"/>
                </a:lnTo>
                <a:lnTo>
                  <a:pt x="33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15493" y="6491949"/>
            <a:ext cx="335280" cy="293370"/>
          </a:xfrm>
          <a:custGeom>
            <a:avLst/>
            <a:gdLst/>
            <a:ahLst/>
            <a:cxnLst/>
            <a:rect l="l" t="t" r="r" b="b"/>
            <a:pathLst>
              <a:path w="335279" h="293370">
                <a:moveTo>
                  <a:pt x="335068" y="0"/>
                </a:moveTo>
                <a:lnTo>
                  <a:pt x="0" y="0"/>
                </a:lnTo>
                <a:lnTo>
                  <a:pt x="0" y="293184"/>
                </a:lnTo>
                <a:lnTo>
                  <a:pt x="335068" y="293184"/>
                </a:lnTo>
                <a:lnTo>
                  <a:pt x="335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376860" y="6471007"/>
            <a:ext cx="335280" cy="309245"/>
          </a:xfrm>
          <a:custGeom>
            <a:avLst/>
            <a:gdLst/>
            <a:ahLst/>
            <a:cxnLst/>
            <a:rect l="l" t="t" r="r" b="b"/>
            <a:pathLst>
              <a:path w="335279" h="309245">
                <a:moveTo>
                  <a:pt x="335068" y="0"/>
                </a:moveTo>
                <a:lnTo>
                  <a:pt x="0" y="0"/>
                </a:lnTo>
                <a:lnTo>
                  <a:pt x="0" y="308891"/>
                </a:lnTo>
                <a:lnTo>
                  <a:pt x="335068" y="308891"/>
                </a:lnTo>
                <a:lnTo>
                  <a:pt x="335068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4476303" y="6073113"/>
            <a:ext cx="335280" cy="707390"/>
          </a:xfrm>
          <a:custGeom>
            <a:avLst/>
            <a:gdLst/>
            <a:ahLst/>
            <a:cxnLst/>
            <a:rect l="l" t="t" r="r" b="b"/>
            <a:pathLst>
              <a:path w="335279" h="707390">
                <a:moveTo>
                  <a:pt x="335068" y="0"/>
                </a:moveTo>
                <a:lnTo>
                  <a:pt x="0" y="0"/>
                </a:lnTo>
                <a:lnTo>
                  <a:pt x="0" y="706784"/>
                </a:lnTo>
                <a:lnTo>
                  <a:pt x="335068" y="706784"/>
                </a:lnTo>
                <a:lnTo>
                  <a:pt x="335068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575746" y="5308738"/>
            <a:ext cx="335280" cy="1471295"/>
          </a:xfrm>
          <a:custGeom>
            <a:avLst/>
            <a:gdLst/>
            <a:ahLst/>
            <a:cxnLst/>
            <a:rect l="l" t="t" r="r" b="b"/>
            <a:pathLst>
              <a:path w="335279" h="1471295">
                <a:moveTo>
                  <a:pt x="335068" y="0"/>
                </a:moveTo>
                <a:lnTo>
                  <a:pt x="0" y="0"/>
                </a:lnTo>
                <a:lnTo>
                  <a:pt x="0" y="1471159"/>
                </a:lnTo>
                <a:lnTo>
                  <a:pt x="335068" y="1471159"/>
                </a:lnTo>
                <a:lnTo>
                  <a:pt x="335068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675189" y="4083645"/>
            <a:ext cx="335280" cy="2696845"/>
          </a:xfrm>
          <a:custGeom>
            <a:avLst/>
            <a:gdLst/>
            <a:ahLst/>
            <a:cxnLst/>
            <a:rect l="l" t="t" r="r" b="b"/>
            <a:pathLst>
              <a:path w="335279" h="2696845">
                <a:moveTo>
                  <a:pt x="335068" y="0"/>
                </a:moveTo>
                <a:lnTo>
                  <a:pt x="0" y="0"/>
                </a:lnTo>
                <a:lnTo>
                  <a:pt x="0" y="2696252"/>
                </a:lnTo>
                <a:lnTo>
                  <a:pt x="335068" y="2696252"/>
                </a:lnTo>
                <a:lnTo>
                  <a:pt x="335068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724267" y="5737312"/>
            <a:ext cx="156845" cy="137160"/>
          </a:xfrm>
          <a:custGeom>
            <a:avLst/>
            <a:gdLst/>
            <a:ahLst/>
            <a:cxnLst/>
            <a:rect l="l" t="t" r="r" b="b"/>
            <a:pathLst>
              <a:path w="156845" h="137160">
                <a:moveTo>
                  <a:pt x="156414" y="0"/>
                </a:moveTo>
                <a:lnTo>
                  <a:pt x="0" y="0"/>
                </a:lnTo>
                <a:lnTo>
                  <a:pt x="0" y="136854"/>
                </a:lnTo>
                <a:lnTo>
                  <a:pt x="156414" y="136854"/>
                </a:lnTo>
                <a:lnTo>
                  <a:pt x="15641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721335" y="5420254"/>
            <a:ext cx="156845" cy="137160"/>
          </a:xfrm>
          <a:custGeom>
            <a:avLst/>
            <a:gdLst/>
            <a:ahLst/>
            <a:cxnLst/>
            <a:rect l="l" t="t" r="r" b="b"/>
            <a:pathLst>
              <a:path w="156845" h="137160">
                <a:moveTo>
                  <a:pt x="156414" y="0"/>
                </a:moveTo>
                <a:lnTo>
                  <a:pt x="0" y="0"/>
                </a:lnTo>
                <a:lnTo>
                  <a:pt x="0" y="136854"/>
                </a:lnTo>
                <a:lnTo>
                  <a:pt x="156414" y="136854"/>
                </a:lnTo>
                <a:lnTo>
                  <a:pt x="156414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359674" y="7015545"/>
            <a:ext cx="50355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10">
                <a:latin typeface="Arial MT"/>
                <a:cs typeface="Arial MT"/>
              </a:rPr>
              <a:t>-1000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90672" y="6272147"/>
            <a:ext cx="44069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1000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64716" y="5905582"/>
            <a:ext cx="44069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2000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364716" y="5539018"/>
            <a:ext cx="44069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3000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64716" y="5172454"/>
            <a:ext cx="44069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4000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64716" y="4805889"/>
            <a:ext cx="44069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5000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364716" y="4439325"/>
            <a:ext cx="44069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6000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64716" y="4072761"/>
            <a:ext cx="44069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7000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364716" y="3695740"/>
            <a:ext cx="44069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8000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335000" y="6883149"/>
            <a:ext cx="55880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-30">
                <a:latin typeface="Arial MT"/>
                <a:cs typeface="Arial MT"/>
              </a:rPr>
              <a:t>Year</a:t>
            </a:r>
            <a:r>
              <a:rPr dirty="0" sz="1450" spc="-60">
                <a:latin typeface="Arial MT"/>
                <a:cs typeface="Arial MT"/>
              </a:rPr>
              <a:t> </a:t>
            </a:r>
            <a:r>
              <a:rPr dirty="0" sz="1450" spc="10">
                <a:latin typeface="Arial MT"/>
                <a:cs typeface="Arial MT"/>
              </a:rPr>
              <a:t>1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33023" y="6883149"/>
            <a:ext cx="55880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-30">
                <a:latin typeface="Arial MT"/>
                <a:cs typeface="Arial MT"/>
              </a:rPr>
              <a:t>Year</a:t>
            </a:r>
            <a:r>
              <a:rPr dirty="0" sz="1450" spc="-60">
                <a:latin typeface="Arial MT"/>
                <a:cs typeface="Arial MT"/>
              </a:rPr>
              <a:t> </a:t>
            </a:r>
            <a:r>
              <a:rPr dirty="0" sz="1450" spc="10">
                <a:latin typeface="Arial MT"/>
                <a:cs typeface="Arial MT"/>
              </a:rPr>
              <a:t>5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434505" y="6883149"/>
            <a:ext cx="2757805" cy="7213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111885" algn="l"/>
                <a:tab pos="2211070" algn="l"/>
              </a:tabLst>
            </a:pPr>
            <a:r>
              <a:rPr dirty="0" sz="1450" spc="-30">
                <a:latin typeface="Arial MT"/>
                <a:cs typeface="Arial MT"/>
              </a:rPr>
              <a:t>Year</a:t>
            </a:r>
            <a:r>
              <a:rPr dirty="0" sz="1450" spc="10">
                <a:latin typeface="Arial MT"/>
                <a:cs typeface="Arial MT"/>
              </a:rPr>
              <a:t> 2	</a:t>
            </a:r>
            <a:r>
              <a:rPr dirty="0" sz="1450" spc="-30">
                <a:latin typeface="Arial MT"/>
                <a:cs typeface="Arial MT"/>
              </a:rPr>
              <a:t>Year</a:t>
            </a:r>
            <a:r>
              <a:rPr dirty="0" sz="1450" spc="10">
                <a:latin typeface="Arial MT"/>
                <a:cs typeface="Arial MT"/>
              </a:rPr>
              <a:t> 3	</a:t>
            </a:r>
            <a:r>
              <a:rPr dirty="0" sz="1450" spc="-30">
                <a:latin typeface="Arial MT"/>
                <a:cs typeface="Arial MT"/>
              </a:rPr>
              <a:t>Year</a:t>
            </a:r>
            <a:r>
              <a:rPr dirty="0" sz="1450" spc="-55">
                <a:latin typeface="Arial MT"/>
                <a:cs typeface="Arial MT"/>
              </a:rPr>
              <a:t> </a:t>
            </a:r>
            <a:r>
              <a:rPr dirty="0" sz="1450" spc="10">
                <a:latin typeface="Arial MT"/>
                <a:cs typeface="Arial MT"/>
              </a:rPr>
              <a:t>4</a:t>
            </a: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Arial MT"/>
              <a:cs typeface="Arial MT"/>
            </a:endParaRPr>
          </a:p>
          <a:p>
            <a:pPr marL="295275">
              <a:lnSpc>
                <a:spcPct val="100000"/>
              </a:lnSpc>
              <a:spcBef>
                <a:spcPts val="5"/>
              </a:spcBef>
            </a:pPr>
            <a:r>
              <a:rPr dirty="0" sz="1450" spc="5" b="1">
                <a:latin typeface="Arial"/>
                <a:cs typeface="Arial"/>
              </a:rPr>
              <a:t>Change</a:t>
            </a:r>
            <a:r>
              <a:rPr dirty="0" sz="1450" spc="-15" b="1">
                <a:latin typeface="Arial"/>
                <a:cs typeface="Arial"/>
              </a:rPr>
              <a:t> </a:t>
            </a:r>
            <a:r>
              <a:rPr dirty="0" sz="1450" spc="10" b="1">
                <a:latin typeface="Arial"/>
                <a:cs typeface="Arial"/>
              </a:rPr>
              <a:t>over</a:t>
            </a:r>
            <a:r>
              <a:rPr dirty="0" sz="1450" spc="-15" b="1">
                <a:latin typeface="Arial"/>
                <a:cs typeface="Arial"/>
              </a:rPr>
              <a:t> </a:t>
            </a:r>
            <a:r>
              <a:rPr dirty="0" sz="1450" spc="10" b="1">
                <a:latin typeface="Arial"/>
                <a:cs typeface="Arial"/>
              </a:rPr>
              <a:t>the</a:t>
            </a:r>
            <a:r>
              <a:rPr dirty="0" sz="1450" spc="-10" b="1">
                <a:latin typeface="Arial"/>
                <a:cs typeface="Arial"/>
              </a:rPr>
              <a:t> </a:t>
            </a:r>
            <a:r>
              <a:rPr dirty="0" sz="1450" spc="5" b="1">
                <a:latin typeface="Arial"/>
                <a:cs typeface="Arial"/>
              </a:rPr>
              <a:t>years</a:t>
            </a:r>
            <a:endParaRPr sz="14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910398" y="5246028"/>
            <a:ext cx="1226185" cy="675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985">
              <a:lnSpc>
                <a:spcPct val="146900"/>
              </a:lnSpc>
              <a:spcBef>
                <a:spcPts val="95"/>
              </a:spcBef>
            </a:pPr>
            <a:r>
              <a:rPr dirty="0" sz="1450" spc="-30">
                <a:latin typeface="Arial MT"/>
                <a:cs typeface="Arial MT"/>
              </a:rPr>
              <a:t>Total </a:t>
            </a:r>
            <a:r>
              <a:rPr dirty="0" sz="1450" spc="5">
                <a:latin typeface="Arial MT"/>
                <a:cs typeface="Arial MT"/>
              </a:rPr>
              <a:t>Revenue </a:t>
            </a:r>
            <a:r>
              <a:rPr dirty="0" sz="1450" spc="-390">
                <a:latin typeface="Arial MT"/>
                <a:cs typeface="Arial MT"/>
              </a:rPr>
              <a:t> </a:t>
            </a:r>
            <a:r>
              <a:rPr dirty="0" sz="1450" spc="10">
                <a:latin typeface="Arial MT"/>
                <a:cs typeface="Arial MT"/>
              </a:rPr>
              <a:t>FCP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8096" y="4867986"/>
            <a:ext cx="212725" cy="1322070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520"/>
              </a:lnSpc>
            </a:pPr>
            <a:r>
              <a:rPr dirty="0" sz="1450" spc="5" b="1">
                <a:latin typeface="Arial"/>
                <a:cs typeface="Arial"/>
              </a:rPr>
              <a:t>Amount</a:t>
            </a:r>
            <a:r>
              <a:rPr dirty="0" sz="1450" spc="-25" b="1">
                <a:latin typeface="Arial"/>
                <a:cs typeface="Arial"/>
              </a:rPr>
              <a:t> </a:t>
            </a:r>
            <a:r>
              <a:rPr dirty="0" sz="1450" spc="5" b="1">
                <a:latin typeface="Arial"/>
                <a:cs typeface="Arial"/>
              </a:rPr>
              <a:t>in</a:t>
            </a:r>
            <a:r>
              <a:rPr dirty="0" sz="1450" spc="-25" b="1">
                <a:latin typeface="Arial"/>
                <a:cs typeface="Arial"/>
              </a:rPr>
              <a:t> </a:t>
            </a:r>
            <a:r>
              <a:rPr dirty="0" sz="1450" spc="10" b="1">
                <a:latin typeface="Arial"/>
                <a:cs typeface="Arial"/>
              </a:rPr>
              <a:t>INR</a:t>
            </a:r>
            <a:endParaRPr sz="145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1996213" y="6849778"/>
            <a:ext cx="5503545" cy="0"/>
          </a:xfrm>
          <a:custGeom>
            <a:avLst/>
            <a:gdLst/>
            <a:ahLst/>
            <a:cxnLst/>
            <a:rect l="l" t="t" r="r" b="b"/>
            <a:pathLst>
              <a:path w="5503544" h="0">
                <a:moveTo>
                  <a:pt x="0" y="0"/>
                </a:moveTo>
                <a:lnTo>
                  <a:pt x="550301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059039" y="6493768"/>
            <a:ext cx="610870" cy="0"/>
          </a:xfrm>
          <a:custGeom>
            <a:avLst/>
            <a:gdLst/>
            <a:ahLst/>
            <a:cxnLst/>
            <a:rect l="l" t="t" r="r" b="b"/>
            <a:pathLst>
              <a:path w="610870" h="0">
                <a:moveTo>
                  <a:pt x="0" y="0"/>
                </a:moveTo>
                <a:lnTo>
                  <a:pt x="6102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727331" y="6493768"/>
            <a:ext cx="3834765" cy="0"/>
          </a:xfrm>
          <a:custGeom>
            <a:avLst/>
            <a:gdLst/>
            <a:ahLst/>
            <a:cxnLst/>
            <a:rect l="l" t="t" r="r" b="b"/>
            <a:pathLst>
              <a:path w="3834765" h="0">
                <a:moveTo>
                  <a:pt x="0" y="0"/>
                </a:moveTo>
                <a:lnTo>
                  <a:pt x="383472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9" name="object 69"/>
          <p:cNvGrpSpPr/>
          <p:nvPr/>
        </p:nvGrpSpPr>
        <p:grpSpPr>
          <a:xfrm>
            <a:off x="11996213" y="6111581"/>
            <a:ext cx="673735" cy="20955"/>
            <a:chOff x="11996213" y="6111581"/>
            <a:chExt cx="673735" cy="20955"/>
          </a:xfrm>
        </p:grpSpPr>
        <p:sp>
          <p:nvSpPr>
            <p:cNvPr id="70" name="object 70"/>
            <p:cNvSpPr/>
            <p:nvPr/>
          </p:nvSpPr>
          <p:spPr>
            <a:xfrm>
              <a:off x="12059038" y="6116817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70" h="0">
                  <a:moveTo>
                    <a:pt x="0" y="0"/>
                  </a:moveTo>
                  <a:lnTo>
                    <a:pt x="610281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996213" y="6127287"/>
              <a:ext cx="673735" cy="0"/>
            </a:xfrm>
            <a:custGeom>
              <a:avLst/>
              <a:gdLst/>
              <a:ahLst/>
              <a:cxnLst/>
              <a:rect l="l" t="t" r="r" b="b"/>
              <a:pathLst>
                <a:path w="673734" h="0">
                  <a:moveTo>
                    <a:pt x="0" y="0"/>
                  </a:moveTo>
                  <a:lnTo>
                    <a:pt x="673107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2" name="object 72"/>
          <p:cNvGrpSpPr/>
          <p:nvPr/>
        </p:nvGrpSpPr>
        <p:grpSpPr>
          <a:xfrm>
            <a:off x="13727331" y="6111581"/>
            <a:ext cx="3834765" cy="20955"/>
            <a:chOff x="13727331" y="6111581"/>
            <a:chExt cx="3834765" cy="20955"/>
          </a:xfrm>
        </p:grpSpPr>
        <p:sp>
          <p:nvSpPr>
            <p:cNvPr id="73" name="object 73"/>
            <p:cNvSpPr/>
            <p:nvPr/>
          </p:nvSpPr>
          <p:spPr>
            <a:xfrm>
              <a:off x="13727331" y="6116817"/>
              <a:ext cx="3834765" cy="0"/>
            </a:xfrm>
            <a:custGeom>
              <a:avLst/>
              <a:gdLst/>
              <a:ahLst/>
              <a:cxnLst/>
              <a:rect l="l" t="t" r="r" b="b"/>
              <a:pathLst>
                <a:path w="3834765" h="0">
                  <a:moveTo>
                    <a:pt x="0" y="0"/>
                  </a:moveTo>
                  <a:lnTo>
                    <a:pt x="3834724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3727331" y="6127287"/>
              <a:ext cx="3771900" cy="0"/>
            </a:xfrm>
            <a:custGeom>
              <a:avLst/>
              <a:gdLst/>
              <a:ahLst/>
              <a:cxnLst/>
              <a:rect l="l" t="t" r="r" b="b"/>
              <a:pathLst>
                <a:path w="3771900" h="0">
                  <a:moveTo>
                    <a:pt x="0" y="0"/>
                  </a:moveTo>
                  <a:lnTo>
                    <a:pt x="3771898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/>
          <p:nvPr/>
        </p:nvSpPr>
        <p:spPr>
          <a:xfrm>
            <a:off x="11996213" y="5750335"/>
            <a:ext cx="673735" cy="0"/>
          </a:xfrm>
          <a:custGeom>
            <a:avLst/>
            <a:gdLst/>
            <a:ahLst/>
            <a:cxnLst/>
            <a:rect l="l" t="t" r="r" b="b"/>
            <a:pathLst>
              <a:path w="673734" h="0">
                <a:moveTo>
                  <a:pt x="0" y="0"/>
                </a:moveTo>
                <a:lnTo>
                  <a:pt x="67310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727331" y="5750335"/>
            <a:ext cx="3771900" cy="0"/>
          </a:xfrm>
          <a:custGeom>
            <a:avLst/>
            <a:gdLst/>
            <a:ahLst/>
            <a:cxnLst/>
            <a:rect l="l" t="t" r="r" b="b"/>
            <a:pathLst>
              <a:path w="3771900" h="0">
                <a:moveTo>
                  <a:pt x="0" y="0"/>
                </a:moveTo>
                <a:lnTo>
                  <a:pt x="3771898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2059039" y="5017373"/>
            <a:ext cx="2746375" cy="0"/>
          </a:xfrm>
          <a:custGeom>
            <a:avLst/>
            <a:gdLst/>
            <a:ahLst/>
            <a:cxnLst/>
            <a:rect l="l" t="t" r="r" b="b"/>
            <a:pathLst>
              <a:path w="2746375" h="0">
                <a:moveTo>
                  <a:pt x="0" y="0"/>
                </a:moveTo>
                <a:lnTo>
                  <a:pt x="2746342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2059039" y="5383855"/>
            <a:ext cx="610870" cy="0"/>
          </a:xfrm>
          <a:custGeom>
            <a:avLst/>
            <a:gdLst/>
            <a:ahLst/>
            <a:cxnLst/>
            <a:rect l="l" t="t" r="r" b="b"/>
            <a:pathLst>
              <a:path w="610870" h="0">
                <a:moveTo>
                  <a:pt x="0" y="0"/>
                </a:moveTo>
                <a:lnTo>
                  <a:pt x="610281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727331" y="5383855"/>
            <a:ext cx="3834765" cy="0"/>
          </a:xfrm>
          <a:custGeom>
            <a:avLst/>
            <a:gdLst/>
            <a:ahLst/>
            <a:cxnLst/>
            <a:rect l="l" t="t" r="r" b="b"/>
            <a:pathLst>
              <a:path w="3834765" h="0">
                <a:moveTo>
                  <a:pt x="0" y="0"/>
                </a:moveTo>
                <a:lnTo>
                  <a:pt x="3834724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996213" y="4650892"/>
            <a:ext cx="2809240" cy="0"/>
          </a:xfrm>
          <a:custGeom>
            <a:avLst/>
            <a:gdLst/>
            <a:ahLst/>
            <a:cxnLst/>
            <a:rect l="l" t="t" r="r" b="b"/>
            <a:pathLst>
              <a:path w="2809240" h="0">
                <a:moveTo>
                  <a:pt x="0" y="0"/>
                </a:moveTo>
                <a:lnTo>
                  <a:pt x="2809167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996213" y="4273941"/>
            <a:ext cx="3872229" cy="0"/>
          </a:xfrm>
          <a:custGeom>
            <a:avLst/>
            <a:gdLst/>
            <a:ahLst/>
            <a:cxnLst/>
            <a:rect l="l" t="t" r="r" b="b"/>
            <a:pathLst>
              <a:path w="3872230" h="0">
                <a:moveTo>
                  <a:pt x="0" y="0"/>
                </a:moveTo>
                <a:lnTo>
                  <a:pt x="3871669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726879" y="5079918"/>
            <a:ext cx="1058545" cy="40640"/>
          </a:xfrm>
          <a:custGeom>
            <a:avLst/>
            <a:gdLst/>
            <a:ahLst/>
            <a:cxnLst/>
            <a:rect l="l" t="t" r="r" b="b"/>
            <a:pathLst>
              <a:path w="1058544" h="40639">
                <a:moveTo>
                  <a:pt x="1058009" y="0"/>
                </a:moveTo>
                <a:lnTo>
                  <a:pt x="0" y="0"/>
                </a:lnTo>
                <a:lnTo>
                  <a:pt x="0" y="40344"/>
                </a:lnTo>
                <a:lnTo>
                  <a:pt x="1058009" y="40344"/>
                </a:lnTo>
                <a:lnTo>
                  <a:pt x="1058009" y="0"/>
                </a:lnTo>
                <a:close/>
              </a:path>
            </a:pathLst>
          </a:custGeom>
          <a:solidFill>
            <a:srgbClr val="5E5D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11460882" y="6346942"/>
            <a:ext cx="46164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10">
                <a:latin typeface="Arial MT"/>
                <a:cs typeface="Arial MT"/>
              </a:rPr>
              <a:t>-40%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1460882" y="6713505"/>
            <a:ext cx="46164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10">
                <a:latin typeface="Arial MT"/>
                <a:cs typeface="Arial MT"/>
              </a:rPr>
              <a:t>-50%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408970" y="5980564"/>
            <a:ext cx="46164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10">
                <a:latin typeface="Arial MT"/>
                <a:cs typeface="Arial MT"/>
              </a:rPr>
              <a:t>-30%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408970" y="5614000"/>
            <a:ext cx="46164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10">
                <a:latin typeface="Arial MT"/>
                <a:cs typeface="Arial MT"/>
              </a:rPr>
              <a:t>-20%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1408970" y="5247436"/>
            <a:ext cx="46164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10">
                <a:latin typeface="Arial MT"/>
                <a:cs typeface="Arial MT"/>
              </a:rPr>
              <a:t>-10%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1597387" y="4880871"/>
            <a:ext cx="29527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0%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1513542" y="4514308"/>
            <a:ext cx="39941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10%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513542" y="4147743"/>
            <a:ext cx="39941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20%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1523999" y="3770722"/>
            <a:ext cx="39941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">
                <a:latin typeface="Arial MT"/>
                <a:cs typeface="Arial MT"/>
              </a:rPr>
              <a:t>30%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2915375" y="6958131"/>
            <a:ext cx="55880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-30">
                <a:latin typeface="Arial MT"/>
                <a:cs typeface="Arial MT"/>
              </a:rPr>
              <a:t>Year</a:t>
            </a:r>
            <a:r>
              <a:rPr dirty="0" sz="1450" spc="-60">
                <a:latin typeface="Arial MT"/>
                <a:cs typeface="Arial MT"/>
              </a:rPr>
              <a:t> </a:t>
            </a:r>
            <a:r>
              <a:rPr dirty="0" sz="1450" spc="10">
                <a:latin typeface="Arial MT"/>
                <a:cs typeface="Arial MT"/>
              </a:rPr>
              <a:t>1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6161233" y="6958131"/>
            <a:ext cx="55880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-30">
                <a:latin typeface="Arial MT"/>
                <a:cs typeface="Arial MT"/>
              </a:rPr>
              <a:t>Year</a:t>
            </a:r>
            <a:r>
              <a:rPr dirty="0" sz="1450" spc="-60">
                <a:latin typeface="Arial MT"/>
                <a:cs typeface="Arial MT"/>
              </a:rPr>
              <a:t> </a:t>
            </a:r>
            <a:r>
              <a:rPr dirty="0" sz="1450" spc="10">
                <a:latin typeface="Arial MT"/>
                <a:cs typeface="Arial MT"/>
              </a:rPr>
              <a:t>4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7208265" y="6958131"/>
            <a:ext cx="558800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-30">
                <a:latin typeface="Arial MT"/>
                <a:cs typeface="Arial MT"/>
              </a:rPr>
              <a:t>Year</a:t>
            </a:r>
            <a:r>
              <a:rPr dirty="0" sz="1450" spc="-60">
                <a:latin typeface="Arial MT"/>
                <a:cs typeface="Arial MT"/>
              </a:rPr>
              <a:t> </a:t>
            </a:r>
            <a:r>
              <a:rPr dirty="0" sz="1450" spc="10">
                <a:latin typeface="Arial MT"/>
                <a:cs typeface="Arial MT"/>
              </a:rPr>
              <a:t>5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3838601" y="6958131"/>
            <a:ext cx="1834514" cy="72136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83820">
              <a:lnSpc>
                <a:spcPct val="100000"/>
              </a:lnSpc>
              <a:spcBef>
                <a:spcPts val="120"/>
              </a:spcBef>
              <a:tabLst>
                <a:tab pos="1287780" algn="l"/>
              </a:tabLst>
            </a:pPr>
            <a:r>
              <a:rPr dirty="0" sz="1450" spc="-30">
                <a:latin typeface="Arial MT"/>
                <a:cs typeface="Arial MT"/>
              </a:rPr>
              <a:t>Year</a:t>
            </a:r>
            <a:r>
              <a:rPr dirty="0" sz="1450" spc="10">
                <a:latin typeface="Arial MT"/>
                <a:cs typeface="Arial MT"/>
              </a:rPr>
              <a:t> 2	</a:t>
            </a:r>
            <a:r>
              <a:rPr dirty="0" sz="1450" spc="-30">
                <a:latin typeface="Arial MT"/>
                <a:cs typeface="Arial MT"/>
              </a:rPr>
              <a:t>Year</a:t>
            </a:r>
            <a:r>
              <a:rPr dirty="0" sz="1450" spc="-60">
                <a:latin typeface="Arial MT"/>
                <a:cs typeface="Arial MT"/>
              </a:rPr>
              <a:t> </a:t>
            </a:r>
            <a:r>
              <a:rPr dirty="0" sz="1450" spc="10">
                <a:latin typeface="Arial MT"/>
                <a:cs typeface="Arial MT"/>
              </a:rPr>
              <a:t>3</a:t>
            </a: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1450" spc="-60" b="1">
                <a:latin typeface="Arial"/>
                <a:cs typeface="Arial"/>
              </a:rPr>
              <a:t>PAT</a:t>
            </a:r>
            <a:r>
              <a:rPr dirty="0" sz="1450" spc="-20" b="1">
                <a:latin typeface="Arial"/>
                <a:cs typeface="Arial"/>
              </a:rPr>
              <a:t> </a:t>
            </a:r>
            <a:r>
              <a:rPr dirty="0" sz="1450" spc="10" b="1">
                <a:latin typeface="Arial"/>
                <a:cs typeface="Arial"/>
              </a:rPr>
              <a:t>over</a:t>
            </a:r>
            <a:r>
              <a:rPr dirty="0" sz="1450" spc="-15" b="1">
                <a:latin typeface="Arial"/>
                <a:cs typeface="Arial"/>
              </a:rPr>
              <a:t> </a:t>
            </a:r>
            <a:r>
              <a:rPr dirty="0" sz="1450" spc="10" b="1">
                <a:latin typeface="Arial"/>
                <a:cs typeface="Arial"/>
              </a:rPr>
              <a:t>the</a:t>
            </a:r>
            <a:r>
              <a:rPr dirty="0" sz="1450" spc="-20" b="1">
                <a:latin typeface="Arial"/>
                <a:cs typeface="Arial"/>
              </a:rPr>
              <a:t> </a:t>
            </a:r>
            <a:r>
              <a:rPr dirty="0" sz="1450" spc="5" b="1">
                <a:latin typeface="Arial"/>
                <a:cs typeface="Arial"/>
              </a:rPr>
              <a:t>years</a:t>
            </a:r>
            <a:endParaRPr sz="145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857397" y="4558413"/>
            <a:ext cx="212725" cy="209105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marL="12700">
              <a:lnSpc>
                <a:spcPts val="1520"/>
              </a:lnSpc>
            </a:pPr>
            <a:r>
              <a:rPr dirty="0" sz="1450" spc="10" b="1">
                <a:latin typeface="Arial"/>
                <a:cs typeface="Arial"/>
              </a:rPr>
              <a:t>Percentage</a:t>
            </a:r>
            <a:r>
              <a:rPr dirty="0" sz="1450" spc="-25" b="1">
                <a:latin typeface="Arial"/>
                <a:cs typeface="Arial"/>
              </a:rPr>
              <a:t> </a:t>
            </a:r>
            <a:r>
              <a:rPr dirty="0" sz="1450" spc="5" b="1">
                <a:latin typeface="Arial"/>
                <a:cs typeface="Arial"/>
              </a:rPr>
              <a:t>of</a:t>
            </a:r>
            <a:r>
              <a:rPr dirty="0" sz="1450" spc="-25" b="1">
                <a:latin typeface="Arial"/>
                <a:cs typeface="Arial"/>
              </a:rPr>
              <a:t> </a:t>
            </a:r>
            <a:r>
              <a:rPr dirty="0" sz="1450" spc="5" b="1">
                <a:latin typeface="Arial"/>
                <a:cs typeface="Arial"/>
              </a:rPr>
              <a:t>Revenue</a:t>
            </a:r>
            <a:endParaRPr sz="145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1989696" y="3928320"/>
            <a:ext cx="5503545" cy="0"/>
          </a:xfrm>
          <a:custGeom>
            <a:avLst/>
            <a:gdLst/>
            <a:ahLst/>
            <a:cxnLst/>
            <a:rect l="l" t="t" r="r" b="b"/>
            <a:pathLst>
              <a:path w="5503544" h="0">
                <a:moveTo>
                  <a:pt x="0" y="0"/>
                </a:moveTo>
                <a:lnTo>
                  <a:pt x="5503015" y="0"/>
                </a:lnTo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12669321" y="5100091"/>
            <a:ext cx="1058545" cy="1496695"/>
          </a:xfrm>
          <a:prstGeom prst="rect">
            <a:avLst/>
          </a:prstGeom>
          <a:solidFill>
            <a:srgbClr val="FFCE18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50">
              <a:latin typeface="Times New Roman"/>
              <a:cs typeface="Times New Roman"/>
            </a:endParaRPr>
          </a:p>
          <a:p>
            <a:pPr marL="222250">
              <a:lnSpc>
                <a:spcPct val="100000"/>
              </a:lnSpc>
            </a:pPr>
            <a:r>
              <a:rPr dirty="0" sz="1450" spc="10">
                <a:latin typeface="Arial MT"/>
                <a:cs typeface="Arial MT"/>
              </a:rPr>
              <a:t>-43.3%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3884301" y="5116142"/>
            <a:ext cx="35750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10">
                <a:latin typeface="Arial MT"/>
                <a:cs typeface="Arial MT"/>
              </a:rPr>
              <a:t>-1%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4805381" y="4418713"/>
            <a:ext cx="1058545" cy="681990"/>
          </a:xfrm>
          <a:prstGeom prst="rect">
            <a:avLst/>
          </a:prstGeom>
          <a:solidFill>
            <a:srgbClr val="EAD48F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274320">
              <a:lnSpc>
                <a:spcPct val="100000"/>
              </a:lnSpc>
            </a:pPr>
            <a:r>
              <a:rPr dirty="0" sz="1450" spc="5">
                <a:latin typeface="Arial MT"/>
                <a:cs typeface="Arial MT"/>
              </a:rPr>
              <a:t>18%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5867882" y="4198825"/>
            <a:ext cx="1058545" cy="901700"/>
          </a:xfrm>
          <a:prstGeom prst="rect">
            <a:avLst/>
          </a:prstGeom>
          <a:solidFill>
            <a:srgbClr val="111111"/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050">
              <a:latin typeface="Times New Roman"/>
              <a:cs typeface="Times New Roman"/>
            </a:endParaRPr>
          </a:p>
          <a:p>
            <a:pPr marL="238125">
              <a:lnSpc>
                <a:spcPct val="100000"/>
              </a:lnSpc>
            </a:pPr>
            <a:r>
              <a:rPr dirty="0" sz="1450" spc="5">
                <a:solidFill>
                  <a:srgbClr val="FFFFFF"/>
                </a:solidFill>
                <a:latin typeface="Arial MT"/>
                <a:cs typeface="Arial MT"/>
              </a:rPr>
              <a:t>24.4%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16925892" y="4146470"/>
            <a:ext cx="1084580" cy="953769"/>
          </a:xfrm>
          <a:prstGeom prst="rect">
            <a:avLst/>
          </a:prstGeom>
          <a:solidFill>
            <a:srgbClr val="CC9E0D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Times New Roman"/>
              <a:cs typeface="Times New Roman"/>
            </a:endParaRPr>
          </a:p>
          <a:p>
            <a:pPr marL="269240">
              <a:lnSpc>
                <a:spcPct val="100000"/>
              </a:lnSpc>
            </a:pPr>
            <a:r>
              <a:rPr dirty="0" sz="1450" spc="5">
                <a:solidFill>
                  <a:srgbClr val="FFFFFF"/>
                </a:solidFill>
                <a:latin typeface="Arial MT"/>
                <a:cs typeface="Arial MT"/>
              </a:rPr>
              <a:t>26.1%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5085578" y="5122117"/>
            <a:ext cx="34861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-100">
                <a:latin typeface="Arial MT"/>
                <a:cs typeface="Arial MT"/>
              </a:rPr>
              <a:t>PAT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66202"/>
            <a:ext cx="20104099" cy="824235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7818" y="752542"/>
            <a:ext cx="4735830" cy="712470"/>
          </a:xfrm>
          <a:custGeom>
            <a:avLst/>
            <a:gdLst/>
            <a:ahLst/>
            <a:cxnLst/>
            <a:rect l="l" t="t" r="r" b="b"/>
            <a:pathLst>
              <a:path w="4735830" h="712469">
                <a:moveTo>
                  <a:pt x="4735740" y="0"/>
                </a:moveTo>
                <a:lnTo>
                  <a:pt x="0" y="0"/>
                </a:lnTo>
                <a:lnTo>
                  <a:pt x="0" y="712020"/>
                </a:lnTo>
                <a:lnTo>
                  <a:pt x="4735740" y="712020"/>
                </a:lnTo>
                <a:lnTo>
                  <a:pt x="4735740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3120323"/>
            <a:ext cx="20104100" cy="8188325"/>
            <a:chOff x="0" y="3120323"/>
            <a:chExt cx="20104100" cy="8188325"/>
          </a:xfrm>
        </p:grpSpPr>
        <p:sp>
          <p:nvSpPr>
            <p:cNvPr id="5" name="object 5"/>
            <p:cNvSpPr/>
            <p:nvPr/>
          </p:nvSpPr>
          <p:spPr>
            <a:xfrm>
              <a:off x="0" y="3120323"/>
              <a:ext cx="20104100" cy="8188325"/>
            </a:xfrm>
            <a:custGeom>
              <a:avLst/>
              <a:gdLst/>
              <a:ahLst/>
              <a:cxnLst/>
              <a:rect l="l" t="t" r="r" b="b"/>
              <a:pathLst>
                <a:path w="20104100" h="8188325">
                  <a:moveTo>
                    <a:pt x="20104099" y="0"/>
                  </a:moveTo>
                  <a:lnTo>
                    <a:pt x="0" y="0"/>
                  </a:lnTo>
                  <a:lnTo>
                    <a:pt x="0" y="8188232"/>
                  </a:lnTo>
                  <a:lnTo>
                    <a:pt x="20104099" y="8188232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000000">
                <a:alpha val="6199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25088" y="3382096"/>
              <a:ext cx="17696180" cy="7565390"/>
            </a:xfrm>
            <a:custGeom>
              <a:avLst/>
              <a:gdLst/>
              <a:ahLst/>
              <a:cxnLst/>
              <a:rect l="l" t="t" r="r" b="b"/>
              <a:pathLst>
                <a:path w="17696180" h="7565390">
                  <a:moveTo>
                    <a:pt x="17296803" y="7565214"/>
                  </a:moveTo>
                  <a:lnTo>
                    <a:pt x="398993" y="7565214"/>
                  </a:lnTo>
                  <a:lnTo>
                    <a:pt x="352463" y="7562530"/>
                  </a:lnTo>
                  <a:lnTo>
                    <a:pt x="307510" y="7554676"/>
                  </a:lnTo>
                  <a:lnTo>
                    <a:pt x="264432" y="7541953"/>
                  </a:lnTo>
                  <a:lnTo>
                    <a:pt x="223529" y="7524659"/>
                  </a:lnTo>
                  <a:lnTo>
                    <a:pt x="185101" y="7503094"/>
                  </a:lnTo>
                  <a:lnTo>
                    <a:pt x="149446" y="7477557"/>
                  </a:lnTo>
                  <a:lnTo>
                    <a:pt x="116865" y="7448349"/>
                  </a:lnTo>
                  <a:lnTo>
                    <a:pt x="87656" y="7415767"/>
                  </a:lnTo>
                  <a:lnTo>
                    <a:pt x="62120" y="7380113"/>
                  </a:lnTo>
                  <a:lnTo>
                    <a:pt x="40555" y="7341684"/>
                  </a:lnTo>
                  <a:lnTo>
                    <a:pt x="23261" y="7300782"/>
                  </a:lnTo>
                  <a:lnTo>
                    <a:pt x="10538" y="7257704"/>
                  </a:lnTo>
                  <a:lnTo>
                    <a:pt x="2684" y="7212751"/>
                  </a:lnTo>
                  <a:lnTo>
                    <a:pt x="0" y="7166221"/>
                  </a:lnTo>
                  <a:lnTo>
                    <a:pt x="0" y="398993"/>
                  </a:lnTo>
                  <a:lnTo>
                    <a:pt x="2684" y="352463"/>
                  </a:lnTo>
                  <a:lnTo>
                    <a:pt x="10538" y="307510"/>
                  </a:lnTo>
                  <a:lnTo>
                    <a:pt x="23261" y="264432"/>
                  </a:lnTo>
                  <a:lnTo>
                    <a:pt x="40555" y="223529"/>
                  </a:lnTo>
                  <a:lnTo>
                    <a:pt x="62120" y="185101"/>
                  </a:lnTo>
                  <a:lnTo>
                    <a:pt x="87656" y="149446"/>
                  </a:lnTo>
                  <a:lnTo>
                    <a:pt x="116865" y="116865"/>
                  </a:lnTo>
                  <a:lnTo>
                    <a:pt x="149446" y="87656"/>
                  </a:lnTo>
                  <a:lnTo>
                    <a:pt x="185101" y="62120"/>
                  </a:lnTo>
                  <a:lnTo>
                    <a:pt x="223529" y="40555"/>
                  </a:lnTo>
                  <a:lnTo>
                    <a:pt x="264432" y="23261"/>
                  </a:lnTo>
                  <a:lnTo>
                    <a:pt x="307510" y="10538"/>
                  </a:lnTo>
                  <a:lnTo>
                    <a:pt x="352463" y="2684"/>
                  </a:lnTo>
                  <a:lnTo>
                    <a:pt x="398993" y="0"/>
                  </a:lnTo>
                  <a:lnTo>
                    <a:pt x="17296803" y="0"/>
                  </a:lnTo>
                  <a:lnTo>
                    <a:pt x="17343334" y="2684"/>
                  </a:lnTo>
                  <a:lnTo>
                    <a:pt x="17388289" y="10538"/>
                  </a:lnTo>
                  <a:lnTo>
                    <a:pt x="17431367" y="23261"/>
                  </a:lnTo>
                  <a:lnTo>
                    <a:pt x="17472271" y="40555"/>
                  </a:lnTo>
                  <a:lnTo>
                    <a:pt x="17510699" y="62120"/>
                  </a:lnTo>
                  <a:lnTo>
                    <a:pt x="17546353" y="87656"/>
                  </a:lnTo>
                  <a:lnTo>
                    <a:pt x="17578934" y="116865"/>
                  </a:lnTo>
                  <a:lnTo>
                    <a:pt x="17608142" y="149446"/>
                  </a:lnTo>
                  <a:lnTo>
                    <a:pt x="17633678" y="185101"/>
                  </a:lnTo>
                  <a:lnTo>
                    <a:pt x="17655242" y="223529"/>
                  </a:lnTo>
                  <a:lnTo>
                    <a:pt x="17672535" y="264432"/>
                  </a:lnTo>
                  <a:lnTo>
                    <a:pt x="17685258" y="307510"/>
                  </a:lnTo>
                  <a:lnTo>
                    <a:pt x="17693111" y="352463"/>
                  </a:lnTo>
                  <a:lnTo>
                    <a:pt x="17695796" y="398993"/>
                  </a:lnTo>
                  <a:lnTo>
                    <a:pt x="17695796" y="7166221"/>
                  </a:lnTo>
                  <a:lnTo>
                    <a:pt x="17693111" y="7212751"/>
                  </a:lnTo>
                  <a:lnTo>
                    <a:pt x="17685258" y="7257704"/>
                  </a:lnTo>
                  <a:lnTo>
                    <a:pt x="17672535" y="7300782"/>
                  </a:lnTo>
                  <a:lnTo>
                    <a:pt x="17655242" y="7341684"/>
                  </a:lnTo>
                  <a:lnTo>
                    <a:pt x="17633678" y="7380113"/>
                  </a:lnTo>
                  <a:lnTo>
                    <a:pt x="17608142" y="7415767"/>
                  </a:lnTo>
                  <a:lnTo>
                    <a:pt x="17578934" y="7448349"/>
                  </a:lnTo>
                  <a:lnTo>
                    <a:pt x="17546353" y="7477557"/>
                  </a:lnTo>
                  <a:lnTo>
                    <a:pt x="17510699" y="7503094"/>
                  </a:lnTo>
                  <a:lnTo>
                    <a:pt x="17472271" y="7524659"/>
                  </a:lnTo>
                  <a:lnTo>
                    <a:pt x="17431367" y="7541953"/>
                  </a:lnTo>
                  <a:lnTo>
                    <a:pt x="17388289" y="7554676"/>
                  </a:lnTo>
                  <a:lnTo>
                    <a:pt x="17343334" y="7562530"/>
                  </a:lnTo>
                  <a:lnTo>
                    <a:pt x="17296803" y="7565214"/>
                  </a:lnTo>
                  <a:close/>
                </a:path>
              </a:pathLst>
            </a:custGeom>
            <a:ln w="31412">
              <a:solidFill>
                <a:srgbClr val="FFCE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225093" y="3382095"/>
          <a:ext cx="17696180" cy="7545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52060"/>
                <a:gridCol w="3329940"/>
                <a:gridCol w="3089275"/>
                <a:gridCol w="3068319"/>
                <a:gridCol w="3157219"/>
              </a:tblGrid>
              <a:tr h="120053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CE18"/>
                      </a:solidFill>
                      <a:prstDash val="solid"/>
                    </a:lnR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</a:tr>
              <a:tr h="12863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</a:tr>
              <a:tr h="12162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</a:tr>
              <a:tr h="12863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</a:tr>
              <a:tr h="12879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T w="38100">
                      <a:solidFill>
                        <a:srgbClr val="FFCE18"/>
                      </a:solidFill>
                      <a:prstDash val="solid"/>
                    </a:lnT>
                    <a:lnB w="38100">
                      <a:solidFill>
                        <a:srgbClr val="FFCE18"/>
                      </a:solidFill>
                      <a:prstDash val="solid"/>
                    </a:lnB>
                    <a:solidFill>
                      <a:srgbClr val="606060"/>
                    </a:solidFill>
                  </a:tcPr>
                </a:tc>
              </a:tr>
              <a:tr h="12679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R w="38100">
                      <a:solidFill>
                        <a:srgbClr val="FFCE18"/>
                      </a:solidFill>
                      <a:prstDash val="solid"/>
                    </a:lnR>
                    <a:lnT w="38100">
                      <a:solidFill>
                        <a:srgbClr val="FFCE18"/>
                      </a:solidFill>
                      <a:prstDash val="solid"/>
                    </a:lnT>
                    <a:solidFill>
                      <a:srgbClr val="606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38100">
                      <a:solidFill>
                        <a:srgbClr val="FFCE18"/>
                      </a:solidFill>
                      <a:prstDash val="solid"/>
                    </a:lnL>
                    <a:lnT w="38100">
                      <a:solidFill>
                        <a:srgbClr val="FFCE18"/>
                      </a:solidFill>
                      <a:prstDash val="solid"/>
                    </a:lnT>
                    <a:solidFill>
                      <a:srgbClr val="606060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7487882" y="4848637"/>
            <a:ext cx="795020" cy="795020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604520" y="289687"/>
                </a:moveTo>
                <a:lnTo>
                  <a:pt x="602488" y="277507"/>
                </a:lnTo>
                <a:lnTo>
                  <a:pt x="595693" y="266674"/>
                </a:lnTo>
                <a:lnTo>
                  <a:pt x="585228" y="259321"/>
                </a:lnTo>
                <a:lnTo>
                  <a:pt x="573176" y="256641"/>
                </a:lnTo>
                <a:lnTo>
                  <a:pt x="560997" y="258673"/>
                </a:lnTo>
                <a:lnTo>
                  <a:pt x="550151" y="265468"/>
                </a:lnTo>
                <a:lnTo>
                  <a:pt x="344500" y="460502"/>
                </a:lnTo>
                <a:lnTo>
                  <a:pt x="246418" y="359778"/>
                </a:lnTo>
                <a:lnTo>
                  <a:pt x="235851" y="352564"/>
                </a:lnTo>
                <a:lnTo>
                  <a:pt x="223761" y="350050"/>
                </a:lnTo>
                <a:lnTo>
                  <a:pt x="211620" y="352247"/>
                </a:lnTo>
                <a:lnTo>
                  <a:pt x="200863" y="359181"/>
                </a:lnTo>
                <a:lnTo>
                  <a:pt x="193649" y="369747"/>
                </a:lnTo>
                <a:lnTo>
                  <a:pt x="191135" y="381838"/>
                </a:lnTo>
                <a:lnTo>
                  <a:pt x="193332" y="393979"/>
                </a:lnTo>
                <a:lnTo>
                  <a:pt x="200266" y="404736"/>
                </a:lnTo>
                <a:lnTo>
                  <a:pt x="326834" y="534682"/>
                </a:lnTo>
                <a:lnTo>
                  <a:pt x="335203" y="537946"/>
                </a:lnTo>
                <a:lnTo>
                  <a:pt x="343598" y="537946"/>
                </a:lnTo>
                <a:lnTo>
                  <a:pt x="351574" y="537946"/>
                </a:lnTo>
                <a:lnTo>
                  <a:pt x="359524" y="535000"/>
                </a:lnTo>
                <a:lnTo>
                  <a:pt x="594487" y="312204"/>
                </a:lnTo>
                <a:lnTo>
                  <a:pt x="601840" y="301739"/>
                </a:lnTo>
                <a:lnTo>
                  <a:pt x="604520" y="289687"/>
                </a:lnTo>
                <a:close/>
              </a:path>
              <a:path w="795020" h="795020">
                <a:moveTo>
                  <a:pt x="794588" y="397281"/>
                </a:moveTo>
                <a:lnTo>
                  <a:pt x="791908" y="351015"/>
                </a:lnTo>
                <a:lnTo>
                  <a:pt x="784072" y="306298"/>
                </a:lnTo>
                <a:lnTo>
                  <a:pt x="771385" y="263436"/>
                </a:lnTo>
                <a:lnTo>
                  <a:pt x="754138" y="222719"/>
                </a:lnTo>
                <a:lnTo>
                  <a:pt x="732637" y="184454"/>
                </a:lnTo>
                <a:lnTo>
                  <a:pt x="730161" y="181000"/>
                </a:lnTo>
                <a:lnTo>
                  <a:pt x="730161" y="397281"/>
                </a:lnTo>
                <a:lnTo>
                  <a:pt x="726541" y="446405"/>
                </a:lnTo>
                <a:lnTo>
                  <a:pt x="716038" y="493306"/>
                </a:lnTo>
                <a:lnTo>
                  <a:pt x="699173" y="537489"/>
                </a:lnTo>
                <a:lnTo>
                  <a:pt x="676452" y="578408"/>
                </a:lnTo>
                <a:lnTo>
                  <a:pt x="648411" y="615543"/>
                </a:lnTo>
                <a:lnTo>
                  <a:pt x="615556" y="648398"/>
                </a:lnTo>
                <a:lnTo>
                  <a:pt x="578408" y="676452"/>
                </a:lnTo>
                <a:lnTo>
                  <a:pt x="537489" y="699160"/>
                </a:lnTo>
                <a:lnTo>
                  <a:pt x="493318" y="716038"/>
                </a:lnTo>
                <a:lnTo>
                  <a:pt x="446405" y="726541"/>
                </a:lnTo>
                <a:lnTo>
                  <a:pt x="397281" y="730148"/>
                </a:lnTo>
                <a:lnTo>
                  <a:pt x="348170" y="726541"/>
                </a:lnTo>
                <a:lnTo>
                  <a:pt x="301256" y="716038"/>
                </a:lnTo>
                <a:lnTo>
                  <a:pt x="257086" y="699160"/>
                </a:lnTo>
                <a:lnTo>
                  <a:pt x="216166" y="676452"/>
                </a:lnTo>
                <a:lnTo>
                  <a:pt x="179019" y="648398"/>
                </a:lnTo>
                <a:lnTo>
                  <a:pt x="146164" y="615543"/>
                </a:lnTo>
                <a:lnTo>
                  <a:pt x="118122" y="578408"/>
                </a:lnTo>
                <a:lnTo>
                  <a:pt x="95402" y="537489"/>
                </a:lnTo>
                <a:lnTo>
                  <a:pt x="78536" y="493306"/>
                </a:lnTo>
                <a:lnTo>
                  <a:pt x="68033" y="446405"/>
                </a:lnTo>
                <a:lnTo>
                  <a:pt x="64414" y="397281"/>
                </a:lnTo>
                <a:lnTo>
                  <a:pt x="68033" y="348157"/>
                </a:lnTo>
                <a:lnTo>
                  <a:pt x="78536" y="301256"/>
                </a:lnTo>
                <a:lnTo>
                  <a:pt x="95402" y="257086"/>
                </a:lnTo>
                <a:lnTo>
                  <a:pt x="118122" y="216166"/>
                </a:lnTo>
                <a:lnTo>
                  <a:pt x="146164" y="179019"/>
                </a:lnTo>
                <a:lnTo>
                  <a:pt x="179019" y="146164"/>
                </a:lnTo>
                <a:lnTo>
                  <a:pt x="216166" y="118122"/>
                </a:lnTo>
                <a:lnTo>
                  <a:pt x="257086" y="95402"/>
                </a:lnTo>
                <a:lnTo>
                  <a:pt x="301256" y="78536"/>
                </a:lnTo>
                <a:lnTo>
                  <a:pt x="348170" y="68033"/>
                </a:lnTo>
                <a:lnTo>
                  <a:pt x="397281" y="64414"/>
                </a:lnTo>
                <a:lnTo>
                  <a:pt x="446405" y="68033"/>
                </a:lnTo>
                <a:lnTo>
                  <a:pt x="493318" y="78536"/>
                </a:lnTo>
                <a:lnTo>
                  <a:pt x="537489" y="95402"/>
                </a:lnTo>
                <a:lnTo>
                  <a:pt x="578408" y="118122"/>
                </a:lnTo>
                <a:lnTo>
                  <a:pt x="615556" y="146164"/>
                </a:lnTo>
                <a:lnTo>
                  <a:pt x="648411" y="179019"/>
                </a:lnTo>
                <a:lnTo>
                  <a:pt x="676452" y="216166"/>
                </a:lnTo>
                <a:lnTo>
                  <a:pt x="699173" y="257086"/>
                </a:lnTo>
                <a:lnTo>
                  <a:pt x="716038" y="301256"/>
                </a:lnTo>
                <a:lnTo>
                  <a:pt x="726541" y="348157"/>
                </a:lnTo>
                <a:lnTo>
                  <a:pt x="730161" y="397281"/>
                </a:lnTo>
                <a:lnTo>
                  <a:pt x="730161" y="181000"/>
                </a:lnTo>
                <a:lnTo>
                  <a:pt x="707186" y="148945"/>
                </a:lnTo>
                <a:lnTo>
                  <a:pt x="678091" y="116484"/>
                </a:lnTo>
                <a:lnTo>
                  <a:pt x="645629" y="87388"/>
                </a:lnTo>
                <a:lnTo>
                  <a:pt x="613575" y="64414"/>
                </a:lnTo>
                <a:lnTo>
                  <a:pt x="610120" y="61937"/>
                </a:lnTo>
                <a:lnTo>
                  <a:pt x="571855" y="40436"/>
                </a:lnTo>
                <a:lnTo>
                  <a:pt x="531139" y="23190"/>
                </a:lnTo>
                <a:lnTo>
                  <a:pt x="488276" y="10502"/>
                </a:lnTo>
                <a:lnTo>
                  <a:pt x="443560" y="2679"/>
                </a:lnTo>
                <a:lnTo>
                  <a:pt x="397281" y="0"/>
                </a:lnTo>
                <a:lnTo>
                  <a:pt x="351015" y="2679"/>
                </a:lnTo>
                <a:lnTo>
                  <a:pt x="306298" y="10502"/>
                </a:lnTo>
                <a:lnTo>
                  <a:pt x="263436" y="23190"/>
                </a:lnTo>
                <a:lnTo>
                  <a:pt x="222719" y="40436"/>
                </a:lnTo>
                <a:lnTo>
                  <a:pt x="184467" y="61937"/>
                </a:lnTo>
                <a:lnTo>
                  <a:pt x="148958" y="87388"/>
                </a:lnTo>
                <a:lnTo>
                  <a:pt x="116497" y="116484"/>
                </a:lnTo>
                <a:lnTo>
                  <a:pt x="87388" y="148945"/>
                </a:lnTo>
                <a:lnTo>
                  <a:pt x="61937" y="184454"/>
                </a:lnTo>
                <a:lnTo>
                  <a:pt x="40436" y="222719"/>
                </a:lnTo>
                <a:lnTo>
                  <a:pt x="23202" y="263436"/>
                </a:lnTo>
                <a:lnTo>
                  <a:pt x="10515" y="306298"/>
                </a:lnTo>
                <a:lnTo>
                  <a:pt x="2679" y="351015"/>
                </a:lnTo>
                <a:lnTo>
                  <a:pt x="0" y="397281"/>
                </a:lnTo>
                <a:lnTo>
                  <a:pt x="2679" y="443547"/>
                </a:lnTo>
                <a:lnTo>
                  <a:pt x="10515" y="488264"/>
                </a:lnTo>
                <a:lnTo>
                  <a:pt x="23202" y="531139"/>
                </a:lnTo>
                <a:lnTo>
                  <a:pt x="40436" y="571842"/>
                </a:lnTo>
                <a:lnTo>
                  <a:pt x="61937" y="610108"/>
                </a:lnTo>
                <a:lnTo>
                  <a:pt x="87388" y="645617"/>
                </a:lnTo>
                <a:lnTo>
                  <a:pt x="116497" y="678078"/>
                </a:lnTo>
                <a:lnTo>
                  <a:pt x="148958" y="707186"/>
                </a:lnTo>
                <a:lnTo>
                  <a:pt x="184467" y="732637"/>
                </a:lnTo>
                <a:lnTo>
                  <a:pt x="222719" y="754126"/>
                </a:lnTo>
                <a:lnTo>
                  <a:pt x="263436" y="771372"/>
                </a:lnTo>
                <a:lnTo>
                  <a:pt x="306298" y="784059"/>
                </a:lnTo>
                <a:lnTo>
                  <a:pt x="351015" y="791895"/>
                </a:lnTo>
                <a:lnTo>
                  <a:pt x="397281" y="794562"/>
                </a:lnTo>
                <a:lnTo>
                  <a:pt x="443560" y="791895"/>
                </a:lnTo>
                <a:lnTo>
                  <a:pt x="488276" y="784059"/>
                </a:lnTo>
                <a:lnTo>
                  <a:pt x="531139" y="771372"/>
                </a:lnTo>
                <a:lnTo>
                  <a:pt x="571855" y="754126"/>
                </a:lnTo>
                <a:lnTo>
                  <a:pt x="610120" y="732637"/>
                </a:lnTo>
                <a:lnTo>
                  <a:pt x="613575" y="730148"/>
                </a:lnTo>
                <a:lnTo>
                  <a:pt x="645629" y="707186"/>
                </a:lnTo>
                <a:lnTo>
                  <a:pt x="678091" y="678078"/>
                </a:lnTo>
                <a:lnTo>
                  <a:pt x="707186" y="645617"/>
                </a:lnTo>
                <a:lnTo>
                  <a:pt x="732637" y="610108"/>
                </a:lnTo>
                <a:lnTo>
                  <a:pt x="754138" y="571842"/>
                </a:lnTo>
                <a:lnTo>
                  <a:pt x="771385" y="531139"/>
                </a:lnTo>
                <a:lnTo>
                  <a:pt x="784072" y="488264"/>
                </a:lnTo>
                <a:lnTo>
                  <a:pt x="791908" y="443547"/>
                </a:lnTo>
                <a:lnTo>
                  <a:pt x="794588" y="397281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87882" y="6063252"/>
            <a:ext cx="795020" cy="795020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604520" y="289687"/>
                </a:moveTo>
                <a:lnTo>
                  <a:pt x="602488" y="277520"/>
                </a:lnTo>
                <a:lnTo>
                  <a:pt x="595693" y="266687"/>
                </a:lnTo>
                <a:lnTo>
                  <a:pt x="585228" y="259321"/>
                </a:lnTo>
                <a:lnTo>
                  <a:pt x="573176" y="256641"/>
                </a:lnTo>
                <a:lnTo>
                  <a:pt x="560997" y="258673"/>
                </a:lnTo>
                <a:lnTo>
                  <a:pt x="550151" y="265480"/>
                </a:lnTo>
                <a:lnTo>
                  <a:pt x="344500" y="460514"/>
                </a:lnTo>
                <a:lnTo>
                  <a:pt x="246418" y="359791"/>
                </a:lnTo>
                <a:lnTo>
                  <a:pt x="235851" y="352577"/>
                </a:lnTo>
                <a:lnTo>
                  <a:pt x="223761" y="350050"/>
                </a:lnTo>
                <a:lnTo>
                  <a:pt x="211620" y="352247"/>
                </a:lnTo>
                <a:lnTo>
                  <a:pt x="200863" y="359194"/>
                </a:lnTo>
                <a:lnTo>
                  <a:pt x="193649" y="369747"/>
                </a:lnTo>
                <a:lnTo>
                  <a:pt x="191135" y="381838"/>
                </a:lnTo>
                <a:lnTo>
                  <a:pt x="193332" y="393992"/>
                </a:lnTo>
                <a:lnTo>
                  <a:pt x="200266" y="404736"/>
                </a:lnTo>
                <a:lnTo>
                  <a:pt x="326834" y="534682"/>
                </a:lnTo>
                <a:lnTo>
                  <a:pt x="335203" y="537946"/>
                </a:lnTo>
                <a:lnTo>
                  <a:pt x="343598" y="537946"/>
                </a:lnTo>
                <a:lnTo>
                  <a:pt x="351574" y="537946"/>
                </a:lnTo>
                <a:lnTo>
                  <a:pt x="359524" y="535012"/>
                </a:lnTo>
                <a:lnTo>
                  <a:pt x="594487" y="312204"/>
                </a:lnTo>
                <a:lnTo>
                  <a:pt x="601840" y="301752"/>
                </a:lnTo>
                <a:lnTo>
                  <a:pt x="604520" y="289687"/>
                </a:lnTo>
                <a:close/>
              </a:path>
              <a:path w="795020" h="795020">
                <a:moveTo>
                  <a:pt x="794588" y="397294"/>
                </a:moveTo>
                <a:lnTo>
                  <a:pt x="791908" y="351015"/>
                </a:lnTo>
                <a:lnTo>
                  <a:pt x="784072" y="306298"/>
                </a:lnTo>
                <a:lnTo>
                  <a:pt x="771385" y="263436"/>
                </a:lnTo>
                <a:lnTo>
                  <a:pt x="754138" y="222719"/>
                </a:lnTo>
                <a:lnTo>
                  <a:pt x="732637" y="184454"/>
                </a:lnTo>
                <a:lnTo>
                  <a:pt x="730161" y="181000"/>
                </a:lnTo>
                <a:lnTo>
                  <a:pt x="730161" y="397294"/>
                </a:lnTo>
                <a:lnTo>
                  <a:pt x="726541" y="446417"/>
                </a:lnTo>
                <a:lnTo>
                  <a:pt x="716038" y="493318"/>
                </a:lnTo>
                <a:lnTo>
                  <a:pt x="699173" y="537489"/>
                </a:lnTo>
                <a:lnTo>
                  <a:pt x="676452" y="578408"/>
                </a:lnTo>
                <a:lnTo>
                  <a:pt x="648411" y="615556"/>
                </a:lnTo>
                <a:lnTo>
                  <a:pt x="615556" y="648411"/>
                </a:lnTo>
                <a:lnTo>
                  <a:pt x="578408" y="676452"/>
                </a:lnTo>
                <a:lnTo>
                  <a:pt x="537489" y="699173"/>
                </a:lnTo>
                <a:lnTo>
                  <a:pt x="493318" y="716038"/>
                </a:lnTo>
                <a:lnTo>
                  <a:pt x="446405" y="726541"/>
                </a:lnTo>
                <a:lnTo>
                  <a:pt x="397281" y="730161"/>
                </a:lnTo>
                <a:lnTo>
                  <a:pt x="348170" y="726541"/>
                </a:lnTo>
                <a:lnTo>
                  <a:pt x="301256" y="716038"/>
                </a:lnTo>
                <a:lnTo>
                  <a:pt x="257086" y="699173"/>
                </a:lnTo>
                <a:lnTo>
                  <a:pt x="216166" y="676452"/>
                </a:lnTo>
                <a:lnTo>
                  <a:pt x="179019" y="648411"/>
                </a:lnTo>
                <a:lnTo>
                  <a:pt x="146164" y="615556"/>
                </a:lnTo>
                <a:lnTo>
                  <a:pt x="118122" y="578408"/>
                </a:lnTo>
                <a:lnTo>
                  <a:pt x="95402" y="537489"/>
                </a:lnTo>
                <a:lnTo>
                  <a:pt x="78536" y="493318"/>
                </a:lnTo>
                <a:lnTo>
                  <a:pt x="68033" y="446417"/>
                </a:lnTo>
                <a:lnTo>
                  <a:pt x="64414" y="397294"/>
                </a:lnTo>
                <a:lnTo>
                  <a:pt x="68033" y="348170"/>
                </a:lnTo>
                <a:lnTo>
                  <a:pt x="78536" y="301269"/>
                </a:lnTo>
                <a:lnTo>
                  <a:pt x="95402" y="257086"/>
                </a:lnTo>
                <a:lnTo>
                  <a:pt x="118122" y="216179"/>
                </a:lnTo>
                <a:lnTo>
                  <a:pt x="146164" y="179031"/>
                </a:lnTo>
                <a:lnTo>
                  <a:pt x="179019" y="146164"/>
                </a:lnTo>
                <a:lnTo>
                  <a:pt x="216166" y="118122"/>
                </a:lnTo>
                <a:lnTo>
                  <a:pt x="257086" y="95402"/>
                </a:lnTo>
                <a:lnTo>
                  <a:pt x="301256" y="78536"/>
                </a:lnTo>
                <a:lnTo>
                  <a:pt x="348170" y="68033"/>
                </a:lnTo>
                <a:lnTo>
                  <a:pt x="397281" y="64414"/>
                </a:lnTo>
                <a:lnTo>
                  <a:pt x="446405" y="68033"/>
                </a:lnTo>
                <a:lnTo>
                  <a:pt x="493318" y="78536"/>
                </a:lnTo>
                <a:lnTo>
                  <a:pt x="537489" y="95402"/>
                </a:lnTo>
                <a:lnTo>
                  <a:pt x="578408" y="118122"/>
                </a:lnTo>
                <a:lnTo>
                  <a:pt x="615556" y="146164"/>
                </a:lnTo>
                <a:lnTo>
                  <a:pt x="648411" y="179031"/>
                </a:lnTo>
                <a:lnTo>
                  <a:pt x="676452" y="216179"/>
                </a:lnTo>
                <a:lnTo>
                  <a:pt x="699173" y="257086"/>
                </a:lnTo>
                <a:lnTo>
                  <a:pt x="716038" y="301269"/>
                </a:lnTo>
                <a:lnTo>
                  <a:pt x="726541" y="348170"/>
                </a:lnTo>
                <a:lnTo>
                  <a:pt x="730161" y="397294"/>
                </a:lnTo>
                <a:lnTo>
                  <a:pt x="730161" y="181000"/>
                </a:lnTo>
                <a:lnTo>
                  <a:pt x="707186" y="148945"/>
                </a:lnTo>
                <a:lnTo>
                  <a:pt x="678091" y="116497"/>
                </a:lnTo>
                <a:lnTo>
                  <a:pt x="645629" y="87388"/>
                </a:lnTo>
                <a:lnTo>
                  <a:pt x="613575" y="64414"/>
                </a:lnTo>
                <a:lnTo>
                  <a:pt x="610120" y="61937"/>
                </a:lnTo>
                <a:lnTo>
                  <a:pt x="571855" y="40449"/>
                </a:lnTo>
                <a:lnTo>
                  <a:pt x="531139" y="23202"/>
                </a:lnTo>
                <a:lnTo>
                  <a:pt x="488276" y="10515"/>
                </a:lnTo>
                <a:lnTo>
                  <a:pt x="443560" y="2679"/>
                </a:lnTo>
                <a:lnTo>
                  <a:pt x="397281" y="0"/>
                </a:lnTo>
                <a:lnTo>
                  <a:pt x="351015" y="2679"/>
                </a:lnTo>
                <a:lnTo>
                  <a:pt x="306298" y="10515"/>
                </a:lnTo>
                <a:lnTo>
                  <a:pt x="263436" y="23202"/>
                </a:lnTo>
                <a:lnTo>
                  <a:pt x="222719" y="40449"/>
                </a:lnTo>
                <a:lnTo>
                  <a:pt x="184467" y="61937"/>
                </a:lnTo>
                <a:lnTo>
                  <a:pt x="148958" y="87388"/>
                </a:lnTo>
                <a:lnTo>
                  <a:pt x="116497" y="116497"/>
                </a:lnTo>
                <a:lnTo>
                  <a:pt x="87388" y="148945"/>
                </a:lnTo>
                <a:lnTo>
                  <a:pt x="61937" y="184454"/>
                </a:lnTo>
                <a:lnTo>
                  <a:pt x="40436" y="222719"/>
                </a:lnTo>
                <a:lnTo>
                  <a:pt x="23202" y="263436"/>
                </a:lnTo>
                <a:lnTo>
                  <a:pt x="10515" y="306298"/>
                </a:lnTo>
                <a:lnTo>
                  <a:pt x="2679" y="351015"/>
                </a:lnTo>
                <a:lnTo>
                  <a:pt x="0" y="397294"/>
                </a:lnTo>
                <a:lnTo>
                  <a:pt x="2679" y="443560"/>
                </a:lnTo>
                <a:lnTo>
                  <a:pt x="10515" y="488276"/>
                </a:lnTo>
                <a:lnTo>
                  <a:pt x="23202" y="531139"/>
                </a:lnTo>
                <a:lnTo>
                  <a:pt x="40436" y="571855"/>
                </a:lnTo>
                <a:lnTo>
                  <a:pt x="61937" y="610120"/>
                </a:lnTo>
                <a:lnTo>
                  <a:pt x="87388" y="645629"/>
                </a:lnTo>
                <a:lnTo>
                  <a:pt x="116497" y="678078"/>
                </a:lnTo>
                <a:lnTo>
                  <a:pt x="148958" y="707186"/>
                </a:lnTo>
                <a:lnTo>
                  <a:pt x="184467" y="732637"/>
                </a:lnTo>
                <a:lnTo>
                  <a:pt x="222719" y="754138"/>
                </a:lnTo>
                <a:lnTo>
                  <a:pt x="263436" y="771372"/>
                </a:lnTo>
                <a:lnTo>
                  <a:pt x="306298" y="784059"/>
                </a:lnTo>
                <a:lnTo>
                  <a:pt x="351015" y="791895"/>
                </a:lnTo>
                <a:lnTo>
                  <a:pt x="397281" y="794575"/>
                </a:lnTo>
                <a:lnTo>
                  <a:pt x="443560" y="791895"/>
                </a:lnTo>
                <a:lnTo>
                  <a:pt x="488276" y="784059"/>
                </a:lnTo>
                <a:lnTo>
                  <a:pt x="531139" y="771372"/>
                </a:lnTo>
                <a:lnTo>
                  <a:pt x="571855" y="754138"/>
                </a:lnTo>
                <a:lnTo>
                  <a:pt x="610120" y="732637"/>
                </a:lnTo>
                <a:lnTo>
                  <a:pt x="613575" y="730161"/>
                </a:lnTo>
                <a:lnTo>
                  <a:pt x="645629" y="707186"/>
                </a:lnTo>
                <a:lnTo>
                  <a:pt x="678091" y="678078"/>
                </a:lnTo>
                <a:lnTo>
                  <a:pt x="707186" y="645629"/>
                </a:lnTo>
                <a:lnTo>
                  <a:pt x="732637" y="610120"/>
                </a:lnTo>
                <a:lnTo>
                  <a:pt x="754138" y="571855"/>
                </a:lnTo>
                <a:lnTo>
                  <a:pt x="771385" y="531139"/>
                </a:lnTo>
                <a:lnTo>
                  <a:pt x="784072" y="488276"/>
                </a:lnTo>
                <a:lnTo>
                  <a:pt x="791908" y="443560"/>
                </a:lnTo>
                <a:lnTo>
                  <a:pt x="794588" y="397294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681500" y="6063252"/>
            <a:ext cx="795020" cy="795020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604520" y="289687"/>
                </a:moveTo>
                <a:lnTo>
                  <a:pt x="602488" y="277520"/>
                </a:lnTo>
                <a:lnTo>
                  <a:pt x="595680" y="266687"/>
                </a:lnTo>
                <a:lnTo>
                  <a:pt x="585228" y="259321"/>
                </a:lnTo>
                <a:lnTo>
                  <a:pt x="573176" y="256641"/>
                </a:lnTo>
                <a:lnTo>
                  <a:pt x="560997" y="258673"/>
                </a:lnTo>
                <a:lnTo>
                  <a:pt x="550164" y="265480"/>
                </a:lnTo>
                <a:lnTo>
                  <a:pt x="344500" y="460514"/>
                </a:lnTo>
                <a:lnTo>
                  <a:pt x="246418" y="359791"/>
                </a:lnTo>
                <a:lnTo>
                  <a:pt x="235851" y="352577"/>
                </a:lnTo>
                <a:lnTo>
                  <a:pt x="223761" y="350050"/>
                </a:lnTo>
                <a:lnTo>
                  <a:pt x="211620" y="352247"/>
                </a:lnTo>
                <a:lnTo>
                  <a:pt x="200863" y="359194"/>
                </a:lnTo>
                <a:lnTo>
                  <a:pt x="193649" y="369747"/>
                </a:lnTo>
                <a:lnTo>
                  <a:pt x="191135" y="381838"/>
                </a:lnTo>
                <a:lnTo>
                  <a:pt x="193332" y="393992"/>
                </a:lnTo>
                <a:lnTo>
                  <a:pt x="200279" y="404736"/>
                </a:lnTo>
                <a:lnTo>
                  <a:pt x="326821" y="534682"/>
                </a:lnTo>
                <a:lnTo>
                  <a:pt x="335203" y="537946"/>
                </a:lnTo>
                <a:lnTo>
                  <a:pt x="343598" y="537946"/>
                </a:lnTo>
                <a:lnTo>
                  <a:pt x="351574" y="537946"/>
                </a:lnTo>
                <a:lnTo>
                  <a:pt x="359537" y="535012"/>
                </a:lnTo>
                <a:lnTo>
                  <a:pt x="594487" y="312204"/>
                </a:lnTo>
                <a:lnTo>
                  <a:pt x="601840" y="301752"/>
                </a:lnTo>
                <a:lnTo>
                  <a:pt x="604520" y="289687"/>
                </a:lnTo>
                <a:close/>
              </a:path>
              <a:path w="795020" h="795020">
                <a:moveTo>
                  <a:pt x="794575" y="397294"/>
                </a:moveTo>
                <a:lnTo>
                  <a:pt x="791895" y="351015"/>
                </a:lnTo>
                <a:lnTo>
                  <a:pt x="784072" y="306298"/>
                </a:lnTo>
                <a:lnTo>
                  <a:pt x="771385" y="263436"/>
                </a:lnTo>
                <a:lnTo>
                  <a:pt x="754138" y="222719"/>
                </a:lnTo>
                <a:lnTo>
                  <a:pt x="732637" y="184454"/>
                </a:lnTo>
                <a:lnTo>
                  <a:pt x="730148" y="180987"/>
                </a:lnTo>
                <a:lnTo>
                  <a:pt x="730148" y="397294"/>
                </a:lnTo>
                <a:lnTo>
                  <a:pt x="726541" y="446417"/>
                </a:lnTo>
                <a:lnTo>
                  <a:pt x="716038" y="493318"/>
                </a:lnTo>
                <a:lnTo>
                  <a:pt x="699173" y="537489"/>
                </a:lnTo>
                <a:lnTo>
                  <a:pt x="676452" y="578408"/>
                </a:lnTo>
                <a:lnTo>
                  <a:pt x="648411" y="615556"/>
                </a:lnTo>
                <a:lnTo>
                  <a:pt x="615556" y="648411"/>
                </a:lnTo>
                <a:lnTo>
                  <a:pt x="578408" y="676452"/>
                </a:lnTo>
                <a:lnTo>
                  <a:pt x="537489" y="699173"/>
                </a:lnTo>
                <a:lnTo>
                  <a:pt x="493318" y="716038"/>
                </a:lnTo>
                <a:lnTo>
                  <a:pt x="446417" y="726541"/>
                </a:lnTo>
                <a:lnTo>
                  <a:pt x="397294" y="730161"/>
                </a:lnTo>
                <a:lnTo>
                  <a:pt x="348170" y="726541"/>
                </a:lnTo>
                <a:lnTo>
                  <a:pt x="301269" y="716038"/>
                </a:lnTo>
                <a:lnTo>
                  <a:pt x="257098" y="699173"/>
                </a:lnTo>
                <a:lnTo>
                  <a:pt x="216179" y="676452"/>
                </a:lnTo>
                <a:lnTo>
                  <a:pt x="179031" y="648411"/>
                </a:lnTo>
                <a:lnTo>
                  <a:pt x="146177" y="615556"/>
                </a:lnTo>
                <a:lnTo>
                  <a:pt x="118122" y="578408"/>
                </a:lnTo>
                <a:lnTo>
                  <a:pt x="95415" y="537489"/>
                </a:lnTo>
                <a:lnTo>
                  <a:pt x="78536" y="493318"/>
                </a:lnTo>
                <a:lnTo>
                  <a:pt x="68033" y="446417"/>
                </a:lnTo>
                <a:lnTo>
                  <a:pt x="64427" y="397294"/>
                </a:lnTo>
                <a:lnTo>
                  <a:pt x="68033" y="348170"/>
                </a:lnTo>
                <a:lnTo>
                  <a:pt x="78536" y="301269"/>
                </a:lnTo>
                <a:lnTo>
                  <a:pt x="95415" y="257086"/>
                </a:lnTo>
                <a:lnTo>
                  <a:pt x="118122" y="216179"/>
                </a:lnTo>
                <a:lnTo>
                  <a:pt x="146177" y="179031"/>
                </a:lnTo>
                <a:lnTo>
                  <a:pt x="179031" y="146164"/>
                </a:lnTo>
                <a:lnTo>
                  <a:pt x="216179" y="118122"/>
                </a:lnTo>
                <a:lnTo>
                  <a:pt x="257098" y="95402"/>
                </a:lnTo>
                <a:lnTo>
                  <a:pt x="301269" y="78536"/>
                </a:lnTo>
                <a:lnTo>
                  <a:pt x="348170" y="68033"/>
                </a:lnTo>
                <a:lnTo>
                  <a:pt x="397294" y="64414"/>
                </a:lnTo>
                <a:lnTo>
                  <a:pt x="446417" y="68033"/>
                </a:lnTo>
                <a:lnTo>
                  <a:pt x="493318" y="78536"/>
                </a:lnTo>
                <a:lnTo>
                  <a:pt x="537489" y="95402"/>
                </a:lnTo>
                <a:lnTo>
                  <a:pt x="578408" y="118122"/>
                </a:lnTo>
                <a:lnTo>
                  <a:pt x="615556" y="146164"/>
                </a:lnTo>
                <a:lnTo>
                  <a:pt x="648411" y="179031"/>
                </a:lnTo>
                <a:lnTo>
                  <a:pt x="676452" y="216179"/>
                </a:lnTo>
                <a:lnTo>
                  <a:pt x="699173" y="257086"/>
                </a:lnTo>
                <a:lnTo>
                  <a:pt x="716038" y="301269"/>
                </a:lnTo>
                <a:lnTo>
                  <a:pt x="726541" y="348170"/>
                </a:lnTo>
                <a:lnTo>
                  <a:pt x="730148" y="397294"/>
                </a:lnTo>
                <a:lnTo>
                  <a:pt x="730148" y="180987"/>
                </a:lnTo>
                <a:lnTo>
                  <a:pt x="707186" y="148945"/>
                </a:lnTo>
                <a:lnTo>
                  <a:pt x="678091" y="116497"/>
                </a:lnTo>
                <a:lnTo>
                  <a:pt x="645629" y="87388"/>
                </a:lnTo>
                <a:lnTo>
                  <a:pt x="613587" y="64414"/>
                </a:lnTo>
                <a:lnTo>
                  <a:pt x="571855" y="40449"/>
                </a:lnTo>
                <a:lnTo>
                  <a:pt x="531139" y="23202"/>
                </a:lnTo>
                <a:lnTo>
                  <a:pt x="488276" y="10515"/>
                </a:lnTo>
                <a:lnTo>
                  <a:pt x="443560" y="2679"/>
                </a:lnTo>
                <a:lnTo>
                  <a:pt x="397294" y="0"/>
                </a:lnTo>
                <a:lnTo>
                  <a:pt x="351028" y="2679"/>
                </a:lnTo>
                <a:lnTo>
                  <a:pt x="306311" y="10515"/>
                </a:lnTo>
                <a:lnTo>
                  <a:pt x="263436" y="23202"/>
                </a:lnTo>
                <a:lnTo>
                  <a:pt x="222719" y="40449"/>
                </a:lnTo>
                <a:lnTo>
                  <a:pt x="184467" y="61937"/>
                </a:lnTo>
                <a:lnTo>
                  <a:pt x="148945" y="87388"/>
                </a:lnTo>
                <a:lnTo>
                  <a:pt x="116497" y="116497"/>
                </a:lnTo>
                <a:lnTo>
                  <a:pt x="87388" y="148945"/>
                </a:lnTo>
                <a:lnTo>
                  <a:pt x="61937" y="184454"/>
                </a:lnTo>
                <a:lnTo>
                  <a:pt x="40436" y="222719"/>
                </a:lnTo>
                <a:lnTo>
                  <a:pt x="23190" y="263436"/>
                </a:lnTo>
                <a:lnTo>
                  <a:pt x="10502" y="306298"/>
                </a:lnTo>
                <a:lnTo>
                  <a:pt x="2679" y="351015"/>
                </a:lnTo>
                <a:lnTo>
                  <a:pt x="0" y="397294"/>
                </a:lnTo>
                <a:lnTo>
                  <a:pt x="2679" y="443560"/>
                </a:lnTo>
                <a:lnTo>
                  <a:pt x="10502" y="488276"/>
                </a:lnTo>
                <a:lnTo>
                  <a:pt x="23190" y="531139"/>
                </a:lnTo>
                <a:lnTo>
                  <a:pt x="40436" y="571855"/>
                </a:lnTo>
                <a:lnTo>
                  <a:pt x="61937" y="610120"/>
                </a:lnTo>
                <a:lnTo>
                  <a:pt x="87388" y="645629"/>
                </a:lnTo>
                <a:lnTo>
                  <a:pt x="116497" y="678078"/>
                </a:lnTo>
                <a:lnTo>
                  <a:pt x="148945" y="707186"/>
                </a:lnTo>
                <a:lnTo>
                  <a:pt x="184467" y="732637"/>
                </a:lnTo>
                <a:lnTo>
                  <a:pt x="222719" y="754138"/>
                </a:lnTo>
                <a:lnTo>
                  <a:pt x="263436" y="771372"/>
                </a:lnTo>
                <a:lnTo>
                  <a:pt x="306311" y="784059"/>
                </a:lnTo>
                <a:lnTo>
                  <a:pt x="351028" y="791895"/>
                </a:lnTo>
                <a:lnTo>
                  <a:pt x="397294" y="794575"/>
                </a:lnTo>
                <a:lnTo>
                  <a:pt x="443560" y="791895"/>
                </a:lnTo>
                <a:lnTo>
                  <a:pt x="488276" y="784059"/>
                </a:lnTo>
                <a:lnTo>
                  <a:pt x="531139" y="771372"/>
                </a:lnTo>
                <a:lnTo>
                  <a:pt x="571855" y="754138"/>
                </a:lnTo>
                <a:lnTo>
                  <a:pt x="610120" y="732637"/>
                </a:lnTo>
                <a:lnTo>
                  <a:pt x="645629" y="707186"/>
                </a:lnTo>
                <a:lnTo>
                  <a:pt x="678091" y="678078"/>
                </a:lnTo>
                <a:lnTo>
                  <a:pt x="707186" y="645629"/>
                </a:lnTo>
                <a:lnTo>
                  <a:pt x="732637" y="610120"/>
                </a:lnTo>
                <a:lnTo>
                  <a:pt x="754138" y="571855"/>
                </a:lnTo>
                <a:lnTo>
                  <a:pt x="771385" y="531139"/>
                </a:lnTo>
                <a:lnTo>
                  <a:pt x="784072" y="488276"/>
                </a:lnTo>
                <a:lnTo>
                  <a:pt x="791895" y="443560"/>
                </a:lnTo>
                <a:lnTo>
                  <a:pt x="794575" y="397294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487882" y="7330230"/>
            <a:ext cx="795020" cy="795020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604520" y="289687"/>
                </a:moveTo>
                <a:lnTo>
                  <a:pt x="602488" y="277520"/>
                </a:lnTo>
                <a:lnTo>
                  <a:pt x="595693" y="266687"/>
                </a:lnTo>
                <a:lnTo>
                  <a:pt x="585228" y="259321"/>
                </a:lnTo>
                <a:lnTo>
                  <a:pt x="573176" y="256641"/>
                </a:lnTo>
                <a:lnTo>
                  <a:pt x="560997" y="258673"/>
                </a:lnTo>
                <a:lnTo>
                  <a:pt x="550151" y="265480"/>
                </a:lnTo>
                <a:lnTo>
                  <a:pt x="344500" y="460514"/>
                </a:lnTo>
                <a:lnTo>
                  <a:pt x="246418" y="359791"/>
                </a:lnTo>
                <a:lnTo>
                  <a:pt x="235851" y="352577"/>
                </a:lnTo>
                <a:lnTo>
                  <a:pt x="223761" y="350050"/>
                </a:lnTo>
                <a:lnTo>
                  <a:pt x="211620" y="352247"/>
                </a:lnTo>
                <a:lnTo>
                  <a:pt x="200863" y="359194"/>
                </a:lnTo>
                <a:lnTo>
                  <a:pt x="193649" y="369747"/>
                </a:lnTo>
                <a:lnTo>
                  <a:pt x="191135" y="381838"/>
                </a:lnTo>
                <a:lnTo>
                  <a:pt x="193332" y="393992"/>
                </a:lnTo>
                <a:lnTo>
                  <a:pt x="200266" y="404736"/>
                </a:lnTo>
                <a:lnTo>
                  <a:pt x="326834" y="534682"/>
                </a:lnTo>
                <a:lnTo>
                  <a:pt x="335203" y="537946"/>
                </a:lnTo>
                <a:lnTo>
                  <a:pt x="343598" y="537946"/>
                </a:lnTo>
                <a:lnTo>
                  <a:pt x="351574" y="537946"/>
                </a:lnTo>
                <a:lnTo>
                  <a:pt x="359524" y="535012"/>
                </a:lnTo>
                <a:lnTo>
                  <a:pt x="594487" y="312204"/>
                </a:lnTo>
                <a:lnTo>
                  <a:pt x="601840" y="301752"/>
                </a:lnTo>
                <a:lnTo>
                  <a:pt x="604520" y="289687"/>
                </a:lnTo>
                <a:close/>
              </a:path>
              <a:path w="795020" h="795020">
                <a:moveTo>
                  <a:pt x="794588" y="397294"/>
                </a:moveTo>
                <a:lnTo>
                  <a:pt x="791908" y="351015"/>
                </a:lnTo>
                <a:lnTo>
                  <a:pt x="784072" y="306298"/>
                </a:lnTo>
                <a:lnTo>
                  <a:pt x="771385" y="263436"/>
                </a:lnTo>
                <a:lnTo>
                  <a:pt x="754138" y="222719"/>
                </a:lnTo>
                <a:lnTo>
                  <a:pt x="732637" y="184454"/>
                </a:lnTo>
                <a:lnTo>
                  <a:pt x="730161" y="181000"/>
                </a:lnTo>
                <a:lnTo>
                  <a:pt x="730161" y="397294"/>
                </a:lnTo>
                <a:lnTo>
                  <a:pt x="726541" y="446417"/>
                </a:lnTo>
                <a:lnTo>
                  <a:pt x="716038" y="493318"/>
                </a:lnTo>
                <a:lnTo>
                  <a:pt x="699173" y="537489"/>
                </a:lnTo>
                <a:lnTo>
                  <a:pt x="676452" y="578408"/>
                </a:lnTo>
                <a:lnTo>
                  <a:pt x="648411" y="615556"/>
                </a:lnTo>
                <a:lnTo>
                  <a:pt x="615556" y="648411"/>
                </a:lnTo>
                <a:lnTo>
                  <a:pt x="578408" y="676452"/>
                </a:lnTo>
                <a:lnTo>
                  <a:pt x="537489" y="699173"/>
                </a:lnTo>
                <a:lnTo>
                  <a:pt x="493318" y="716038"/>
                </a:lnTo>
                <a:lnTo>
                  <a:pt x="446405" y="726541"/>
                </a:lnTo>
                <a:lnTo>
                  <a:pt x="397281" y="730161"/>
                </a:lnTo>
                <a:lnTo>
                  <a:pt x="348170" y="726541"/>
                </a:lnTo>
                <a:lnTo>
                  <a:pt x="301256" y="716038"/>
                </a:lnTo>
                <a:lnTo>
                  <a:pt x="257086" y="699173"/>
                </a:lnTo>
                <a:lnTo>
                  <a:pt x="216166" y="676452"/>
                </a:lnTo>
                <a:lnTo>
                  <a:pt x="179019" y="648411"/>
                </a:lnTo>
                <a:lnTo>
                  <a:pt x="146164" y="615556"/>
                </a:lnTo>
                <a:lnTo>
                  <a:pt x="118122" y="578408"/>
                </a:lnTo>
                <a:lnTo>
                  <a:pt x="95402" y="537489"/>
                </a:lnTo>
                <a:lnTo>
                  <a:pt x="78536" y="493318"/>
                </a:lnTo>
                <a:lnTo>
                  <a:pt x="68033" y="446417"/>
                </a:lnTo>
                <a:lnTo>
                  <a:pt x="64414" y="397294"/>
                </a:lnTo>
                <a:lnTo>
                  <a:pt x="68033" y="348170"/>
                </a:lnTo>
                <a:lnTo>
                  <a:pt x="78536" y="301269"/>
                </a:lnTo>
                <a:lnTo>
                  <a:pt x="95402" y="257086"/>
                </a:lnTo>
                <a:lnTo>
                  <a:pt x="118122" y="216179"/>
                </a:lnTo>
                <a:lnTo>
                  <a:pt x="146164" y="179031"/>
                </a:lnTo>
                <a:lnTo>
                  <a:pt x="179019" y="146164"/>
                </a:lnTo>
                <a:lnTo>
                  <a:pt x="216166" y="118122"/>
                </a:lnTo>
                <a:lnTo>
                  <a:pt x="257086" y="95402"/>
                </a:lnTo>
                <a:lnTo>
                  <a:pt x="301256" y="78536"/>
                </a:lnTo>
                <a:lnTo>
                  <a:pt x="348170" y="68033"/>
                </a:lnTo>
                <a:lnTo>
                  <a:pt x="397281" y="64414"/>
                </a:lnTo>
                <a:lnTo>
                  <a:pt x="446405" y="68033"/>
                </a:lnTo>
                <a:lnTo>
                  <a:pt x="493318" y="78536"/>
                </a:lnTo>
                <a:lnTo>
                  <a:pt x="537489" y="95402"/>
                </a:lnTo>
                <a:lnTo>
                  <a:pt x="578408" y="118122"/>
                </a:lnTo>
                <a:lnTo>
                  <a:pt x="615556" y="146164"/>
                </a:lnTo>
                <a:lnTo>
                  <a:pt x="648411" y="179031"/>
                </a:lnTo>
                <a:lnTo>
                  <a:pt x="676452" y="216179"/>
                </a:lnTo>
                <a:lnTo>
                  <a:pt x="699173" y="257086"/>
                </a:lnTo>
                <a:lnTo>
                  <a:pt x="716038" y="301269"/>
                </a:lnTo>
                <a:lnTo>
                  <a:pt x="726541" y="348170"/>
                </a:lnTo>
                <a:lnTo>
                  <a:pt x="730161" y="397294"/>
                </a:lnTo>
                <a:lnTo>
                  <a:pt x="730161" y="181000"/>
                </a:lnTo>
                <a:lnTo>
                  <a:pt x="707186" y="148945"/>
                </a:lnTo>
                <a:lnTo>
                  <a:pt x="678091" y="116497"/>
                </a:lnTo>
                <a:lnTo>
                  <a:pt x="645629" y="87388"/>
                </a:lnTo>
                <a:lnTo>
                  <a:pt x="613575" y="64414"/>
                </a:lnTo>
                <a:lnTo>
                  <a:pt x="610120" y="61937"/>
                </a:lnTo>
                <a:lnTo>
                  <a:pt x="571855" y="40449"/>
                </a:lnTo>
                <a:lnTo>
                  <a:pt x="531139" y="23202"/>
                </a:lnTo>
                <a:lnTo>
                  <a:pt x="488276" y="10515"/>
                </a:lnTo>
                <a:lnTo>
                  <a:pt x="443560" y="2679"/>
                </a:lnTo>
                <a:lnTo>
                  <a:pt x="397281" y="0"/>
                </a:lnTo>
                <a:lnTo>
                  <a:pt x="351015" y="2679"/>
                </a:lnTo>
                <a:lnTo>
                  <a:pt x="306298" y="10515"/>
                </a:lnTo>
                <a:lnTo>
                  <a:pt x="263436" y="23202"/>
                </a:lnTo>
                <a:lnTo>
                  <a:pt x="222719" y="40449"/>
                </a:lnTo>
                <a:lnTo>
                  <a:pt x="184467" y="61937"/>
                </a:lnTo>
                <a:lnTo>
                  <a:pt x="148958" y="87388"/>
                </a:lnTo>
                <a:lnTo>
                  <a:pt x="116497" y="116497"/>
                </a:lnTo>
                <a:lnTo>
                  <a:pt x="87388" y="148945"/>
                </a:lnTo>
                <a:lnTo>
                  <a:pt x="61937" y="184454"/>
                </a:lnTo>
                <a:lnTo>
                  <a:pt x="40436" y="222719"/>
                </a:lnTo>
                <a:lnTo>
                  <a:pt x="23202" y="263436"/>
                </a:lnTo>
                <a:lnTo>
                  <a:pt x="10515" y="306298"/>
                </a:lnTo>
                <a:lnTo>
                  <a:pt x="2679" y="351015"/>
                </a:lnTo>
                <a:lnTo>
                  <a:pt x="0" y="397294"/>
                </a:lnTo>
                <a:lnTo>
                  <a:pt x="2679" y="443560"/>
                </a:lnTo>
                <a:lnTo>
                  <a:pt x="10515" y="488276"/>
                </a:lnTo>
                <a:lnTo>
                  <a:pt x="23202" y="531139"/>
                </a:lnTo>
                <a:lnTo>
                  <a:pt x="40436" y="571855"/>
                </a:lnTo>
                <a:lnTo>
                  <a:pt x="61937" y="610120"/>
                </a:lnTo>
                <a:lnTo>
                  <a:pt x="87388" y="645629"/>
                </a:lnTo>
                <a:lnTo>
                  <a:pt x="116497" y="678078"/>
                </a:lnTo>
                <a:lnTo>
                  <a:pt x="148958" y="707186"/>
                </a:lnTo>
                <a:lnTo>
                  <a:pt x="184467" y="732637"/>
                </a:lnTo>
                <a:lnTo>
                  <a:pt x="222719" y="754138"/>
                </a:lnTo>
                <a:lnTo>
                  <a:pt x="263436" y="771372"/>
                </a:lnTo>
                <a:lnTo>
                  <a:pt x="306298" y="784059"/>
                </a:lnTo>
                <a:lnTo>
                  <a:pt x="351015" y="791895"/>
                </a:lnTo>
                <a:lnTo>
                  <a:pt x="397281" y="794575"/>
                </a:lnTo>
                <a:lnTo>
                  <a:pt x="443560" y="791895"/>
                </a:lnTo>
                <a:lnTo>
                  <a:pt x="488276" y="784059"/>
                </a:lnTo>
                <a:lnTo>
                  <a:pt x="531139" y="771372"/>
                </a:lnTo>
                <a:lnTo>
                  <a:pt x="571855" y="754138"/>
                </a:lnTo>
                <a:lnTo>
                  <a:pt x="610120" y="732637"/>
                </a:lnTo>
                <a:lnTo>
                  <a:pt x="613575" y="730161"/>
                </a:lnTo>
                <a:lnTo>
                  <a:pt x="645629" y="707186"/>
                </a:lnTo>
                <a:lnTo>
                  <a:pt x="678091" y="678078"/>
                </a:lnTo>
                <a:lnTo>
                  <a:pt x="707186" y="645629"/>
                </a:lnTo>
                <a:lnTo>
                  <a:pt x="732637" y="610120"/>
                </a:lnTo>
                <a:lnTo>
                  <a:pt x="754138" y="571855"/>
                </a:lnTo>
                <a:lnTo>
                  <a:pt x="771385" y="531139"/>
                </a:lnTo>
                <a:lnTo>
                  <a:pt x="784072" y="488276"/>
                </a:lnTo>
                <a:lnTo>
                  <a:pt x="791908" y="443560"/>
                </a:lnTo>
                <a:lnTo>
                  <a:pt x="794588" y="397294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487882" y="8607685"/>
            <a:ext cx="795020" cy="795020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604520" y="289687"/>
                </a:moveTo>
                <a:lnTo>
                  <a:pt x="602488" y="277507"/>
                </a:lnTo>
                <a:lnTo>
                  <a:pt x="595693" y="266674"/>
                </a:lnTo>
                <a:lnTo>
                  <a:pt x="585228" y="259321"/>
                </a:lnTo>
                <a:lnTo>
                  <a:pt x="573176" y="256641"/>
                </a:lnTo>
                <a:lnTo>
                  <a:pt x="560997" y="258673"/>
                </a:lnTo>
                <a:lnTo>
                  <a:pt x="550151" y="265468"/>
                </a:lnTo>
                <a:lnTo>
                  <a:pt x="344500" y="460502"/>
                </a:lnTo>
                <a:lnTo>
                  <a:pt x="246418" y="359778"/>
                </a:lnTo>
                <a:lnTo>
                  <a:pt x="235851" y="352564"/>
                </a:lnTo>
                <a:lnTo>
                  <a:pt x="223761" y="350050"/>
                </a:lnTo>
                <a:lnTo>
                  <a:pt x="211620" y="352247"/>
                </a:lnTo>
                <a:lnTo>
                  <a:pt x="200863" y="359181"/>
                </a:lnTo>
                <a:lnTo>
                  <a:pt x="193649" y="369747"/>
                </a:lnTo>
                <a:lnTo>
                  <a:pt x="191135" y="381838"/>
                </a:lnTo>
                <a:lnTo>
                  <a:pt x="193332" y="393979"/>
                </a:lnTo>
                <a:lnTo>
                  <a:pt x="200266" y="404736"/>
                </a:lnTo>
                <a:lnTo>
                  <a:pt x="326834" y="534682"/>
                </a:lnTo>
                <a:lnTo>
                  <a:pt x="335203" y="537946"/>
                </a:lnTo>
                <a:lnTo>
                  <a:pt x="343598" y="537946"/>
                </a:lnTo>
                <a:lnTo>
                  <a:pt x="351574" y="537946"/>
                </a:lnTo>
                <a:lnTo>
                  <a:pt x="359524" y="535000"/>
                </a:lnTo>
                <a:lnTo>
                  <a:pt x="594487" y="312204"/>
                </a:lnTo>
                <a:lnTo>
                  <a:pt x="601840" y="301739"/>
                </a:lnTo>
                <a:lnTo>
                  <a:pt x="604520" y="289687"/>
                </a:lnTo>
                <a:close/>
              </a:path>
              <a:path w="795020" h="795020">
                <a:moveTo>
                  <a:pt x="794588" y="397281"/>
                </a:moveTo>
                <a:lnTo>
                  <a:pt x="791908" y="351015"/>
                </a:lnTo>
                <a:lnTo>
                  <a:pt x="784072" y="306298"/>
                </a:lnTo>
                <a:lnTo>
                  <a:pt x="771385" y="263436"/>
                </a:lnTo>
                <a:lnTo>
                  <a:pt x="754138" y="222719"/>
                </a:lnTo>
                <a:lnTo>
                  <a:pt x="732637" y="184454"/>
                </a:lnTo>
                <a:lnTo>
                  <a:pt x="730161" y="181000"/>
                </a:lnTo>
                <a:lnTo>
                  <a:pt x="730161" y="397281"/>
                </a:lnTo>
                <a:lnTo>
                  <a:pt x="726541" y="446405"/>
                </a:lnTo>
                <a:lnTo>
                  <a:pt x="716038" y="493306"/>
                </a:lnTo>
                <a:lnTo>
                  <a:pt x="699173" y="537489"/>
                </a:lnTo>
                <a:lnTo>
                  <a:pt x="676452" y="578408"/>
                </a:lnTo>
                <a:lnTo>
                  <a:pt x="648411" y="615543"/>
                </a:lnTo>
                <a:lnTo>
                  <a:pt x="615556" y="648411"/>
                </a:lnTo>
                <a:lnTo>
                  <a:pt x="578408" y="676452"/>
                </a:lnTo>
                <a:lnTo>
                  <a:pt x="537489" y="699160"/>
                </a:lnTo>
                <a:lnTo>
                  <a:pt x="493318" y="716038"/>
                </a:lnTo>
                <a:lnTo>
                  <a:pt x="446405" y="726541"/>
                </a:lnTo>
                <a:lnTo>
                  <a:pt x="397281" y="730148"/>
                </a:lnTo>
                <a:lnTo>
                  <a:pt x="348170" y="726541"/>
                </a:lnTo>
                <a:lnTo>
                  <a:pt x="301256" y="716038"/>
                </a:lnTo>
                <a:lnTo>
                  <a:pt x="257086" y="699160"/>
                </a:lnTo>
                <a:lnTo>
                  <a:pt x="216166" y="676452"/>
                </a:lnTo>
                <a:lnTo>
                  <a:pt x="179019" y="648411"/>
                </a:lnTo>
                <a:lnTo>
                  <a:pt x="146164" y="615543"/>
                </a:lnTo>
                <a:lnTo>
                  <a:pt x="118122" y="578408"/>
                </a:lnTo>
                <a:lnTo>
                  <a:pt x="95402" y="537489"/>
                </a:lnTo>
                <a:lnTo>
                  <a:pt x="78536" y="493306"/>
                </a:lnTo>
                <a:lnTo>
                  <a:pt x="68033" y="446405"/>
                </a:lnTo>
                <a:lnTo>
                  <a:pt x="64414" y="397281"/>
                </a:lnTo>
                <a:lnTo>
                  <a:pt x="68033" y="348157"/>
                </a:lnTo>
                <a:lnTo>
                  <a:pt x="78536" y="301256"/>
                </a:lnTo>
                <a:lnTo>
                  <a:pt x="95402" y="257086"/>
                </a:lnTo>
                <a:lnTo>
                  <a:pt x="118122" y="216166"/>
                </a:lnTo>
                <a:lnTo>
                  <a:pt x="146164" y="179019"/>
                </a:lnTo>
                <a:lnTo>
                  <a:pt x="179019" y="146164"/>
                </a:lnTo>
                <a:lnTo>
                  <a:pt x="216166" y="118122"/>
                </a:lnTo>
                <a:lnTo>
                  <a:pt x="257086" y="95402"/>
                </a:lnTo>
                <a:lnTo>
                  <a:pt x="301256" y="78536"/>
                </a:lnTo>
                <a:lnTo>
                  <a:pt x="348170" y="68033"/>
                </a:lnTo>
                <a:lnTo>
                  <a:pt x="397281" y="64414"/>
                </a:lnTo>
                <a:lnTo>
                  <a:pt x="446405" y="68033"/>
                </a:lnTo>
                <a:lnTo>
                  <a:pt x="493318" y="78536"/>
                </a:lnTo>
                <a:lnTo>
                  <a:pt x="537489" y="95402"/>
                </a:lnTo>
                <a:lnTo>
                  <a:pt x="578408" y="118122"/>
                </a:lnTo>
                <a:lnTo>
                  <a:pt x="615556" y="146164"/>
                </a:lnTo>
                <a:lnTo>
                  <a:pt x="648411" y="179019"/>
                </a:lnTo>
                <a:lnTo>
                  <a:pt x="676452" y="216166"/>
                </a:lnTo>
                <a:lnTo>
                  <a:pt x="699173" y="257086"/>
                </a:lnTo>
                <a:lnTo>
                  <a:pt x="716038" y="301256"/>
                </a:lnTo>
                <a:lnTo>
                  <a:pt x="726541" y="348157"/>
                </a:lnTo>
                <a:lnTo>
                  <a:pt x="730161" y="397281"/>
                </a:lnTo>
                <a:lnTo>
                  <a:pt x="730161" y="181000"/>
                </a:lnTo>
                <a:lnTo>
                  <a:pt x="707186" y="148945"/>
                </a:lnTo>
                <a:lnTo>
                  <a:pt x="678091" y="116484"/>
                </a:lnTo>
                <a:lnTo>
                  <a:pt x="645629" y="87388"/>
                </a:lnTo>
                <a:lnTo>
                  <a:pt x="613575" y="64414"/>
                </a:lnTo>
                <a:lnTo>
                  <a:pt x="610120" y="61937"/>
                </a:lnTo>
                <a:lnTo>
                  <a:pt x="571855" y="40436"/>
                </a:lnTo>
                <a:lnTo>
                  <a:pt x="531139" y="23190"/>
                </a:lnTo>
                <a:lnTo>
                  <a:pt x="488276" y="10502"/>
                </a:lnTo>
                <a:lnTo>
                  <a:pt x="443560" y="2679"/>
                </a:lnTo>
                <a:lnTo>
                  <a:pt x="397281" y="0"/>
                </a:lnTo>
                <a:lnTo>
                  <a:pt x="351015" y="2679"/>
                </a:lnTo>
                <a:lnTo>
                  <a:pt x="306298" y="10502"/>
                </a:lnTo>
                <a:lnTo>
                  <a:pt x="263436" y="23190"/>
                </a:lnTo>
                <a:lnTo>
                  <a:pt x="222719" y="40436"/>
                </a:lnTo>
                <a:lnTo>
                  <a:pt x="184467" y="61937"/>
                </a:lnTo>
                <a:lnTo>
                  <a:pt x="148958" y="87388"/>
                </a:lnTo>
                <a:lnTo>
                  <a:pt x="116497" y="116484"/>
                </a:lnTo>
                <a:lnTo>
                  <a:pt x="87388" y="148945"/>
                </a:lnTo>
                <a:lnTo>
                  <a:pt x="61937" y="184454"/>
                </a:lnTo>
                <a:lnTo>
                  <a:pt x="40436" y="222719"/>
                </a:lnTo>
                <a:lnTo>
                  <a:pt x="23202" y="263436"/>
                </a:lnTo>
                <a:lnTo>
                  <a:pt x="10515" y="306298"/>
                </a:lnTo>
                <a:lnTo>
                  <a:pt x="2679" y="351015"/>
                </a:lnTo>
                <a:lnTo>
                  <a:pt x="0" y="397281"/>
                </a:lnTo>
                <a:lnTo>
                  <a:pt x="2679" y="443547"/>
                </a:lnTo>
                <a:lnTo>
                  <a:pt x="10515" y="488264"/>
                </a:lnTo>
                <a:lnTo>
                  <a:pt x="23202" y="531139"/>
                </a:lnTo>
                <a:lnTo>
                  <a:pt x="40436" y="571842"/>
                </a:lnTo>
                <a:lnTo>
                  <a:pt x="61937" y="610108"/>
                </a:lnTo>
                <a:lnTo>
                  <a:pt x="87388" y="645617"/>
                </a:lnTo>
                <a:lnTo>
                  <a:pt x="116497" y="678078"/>
                </a:lnTo>
                <a:lnTo>
                  <a:pt x="148958" y="707186"/>
                </a:lnTo>
                <a:lnTo>
                  <a:pt x="184467" y="732637"/>
                </a:lnTo>
                <a:lnTo>
                  <a:pt x="222719" y="754126"/>
                </a:lnTo>
                <a:lnTo>
                  <a:pt x="263436" y="771372"/>
                </a:lnTo>
                <a:lnTo>
                  <a:pt x="306298" y="784059"/>
                </a:lnTo>
                <a:lnTo>
                  <a:pt x="351015" y="791895"/>
                </a:lnTo>
                <a:lnTo>
                  <a:pt x="397281" y="794562"/>
                </a:lnTo>
                <a:lnTo>
                  <a:pt x="443560" y="791895"/>
                </a:lnTo>
                <a:lnTo>
                  <a:pt x="488276" y="784059"/>
                </a:lnTo>
                <a:lnTo>
                  <a:pt x="531139" y="771372"/>
                </a:lnTo>
                <a:lnTo>
                  <a:pt x="571855" y="754126"/>
                </a:lnTo>
                <a:lnTo>
                  <a:pt x="610120" y="732637"/>
                </a:lnTo>
                <a:lnTo>
                  <a:pt x="613575" y="730148"/>
                </a:lnTo>
                <a:lnTo>
                  <a:pt x="645629" y="707186"/>
                </a:lnTo>
                <a:lnTo>
                  <a:pt x="678091" y="678078"/>
                </a:lnTo>
                <a:lnTo>
                  <a:pt x="707186" y="645617"/>
                </a:lnTo>
                <a:lnTo>
                  <a:pt x="732637" y="610108"/>
                </a:lnTo>
                <a:lnTo>
                  <a:pt x="754138" y="571842"/>
                </a:lnTo>
                <a:lnTo>
                  <a:pt x="771385" y="531139"/>
                </a:lnTo>
                <a:lnTo>
                  <a:pt x="784072" y="488264"/>
                </a:lnTo>
                <a:lnTo>
                  <a:pt x="791908" y="443547"/>
                </a:lnTo>
                <a:lnTo>
                  <a:pt x="794588" y="397281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681500" y="8607685"/>
            <a:ext cx="795020" cy="795020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604520" y="289687"/>
                </a:moveTo>
                <a:lnTo>
                  <a:pt x="602488" y="277507"/>
                </a:lnTo>
                <a:lnTo>
                  <a:pt x="595680" y="266674"/>
                </a:lnTo>
                <a:lnTo>
                  <a:pt x="585228" y="259321"/>
                </a:lnTo>
                <a:lnTo>
                  <a:pt x="573176" y="256641"/>
                </a:lnTo>
                <a:lnTo>
                  <a:pt x="560997" y="258673"/>
                </a:lnTo>
                <a:lnTo>
                  <a:pt x="550164" y="265468"/>
                </a:lnTo>
                <a:lnTo>
                  <a:pt x="344500" y="460502"/>
                </a:lnTo>
                <a:lnTo>
                  <a:pt x="246418" y="359778"/>
                </a:lnTo>
                <a:lnTo>
                  <a:pt x="235851" y="352564"/>
                </a:lnTo>
                <a:lnTo>
                  <a:pt x="223761" y="350050"/>
                </a:lnTo>
                <a:lnTo>
                  <a:pt x="211620" y="352247"/>
                </a:lnTo>
                <a:lnTo>
                  <a:pt x="200863" y="359181"/>
                </a:lnTo>
                <a:lnTo>
                  <a:pt x="193649" y="369747"/>
                </a:lnTo>
                <a:lnTo>
                  <a:pt x="191135" y="381838"/>
                </a:lnTo>
                <a:lnTo>
                  <a:pt x="193332" y="393979"/>
                </a:lnTo>
                <a:lnTo>
                  <a:pt x="200279" y="404736"/>
                </a:lnTo>
                <a:lnTo>
                  <a:pt x="326821" y="534682"/>
                </a:lnTo>
                <a:lnTo>
                  <a:pt x="335203" y="537946"/>
                </a:lnTo>
                <a:lnTo>
                  <a:pt x="343598" y="537946"/>
                </a:lnTo>
                <a:lnTo>
                  <a:pt x="351574" y="537946"/>
                </a:lnTo>
                <a:lnTo>
                  <a:pt x="359537" y="535000"/>
                </a:lnTo>
                <a:lnTo>
                  <a:pt x="594487" y="312204"/>
                </a:lnTo>
                <a:lnTo>
                  <a:pt x="601840" y="301739"/>
                </a:lnTo>
                <a:lnTo>
                  <a:pt x="604520" y="289687"/>
                </a:lnTo>
                <a:close/>
              </a:path>
              <a:path w="795020" h="795020">
                <a:moveTo>
                  <a:pt x="794575" y="397281"/>
                </a:moveTo>
                <a:lnTo>
                  <a:pt x="791895" y="351015"/>
                </a:lnTo>
                <a:lnTo>
                  <a:pt x="784072" y="306298"/>
                </a:lnTo>
                <a:lnTo>
                  <a:pt x="771385" y="263436"/>
                </a:lnTo>
                <a:lnTo>
                  <a:pt x="754138" y="222719"/>
                </a:lnTo>
                <a:lnTo>
                  <a:pt x="732637" y="184454"/>
                </a:lnTo>
                <a:lnTo>
                  <a:pt x="730148" y="180987"/>
                </a:lnTo>
                <a:lnTo>
                  <a:pt x="730148" y="397281"/>
                </a:lnTo>
                <a:lnTo>
                  <a:pt x="726541" y="446405"/>
                </a:lnTo>
                <a:lnTo>
                  <a:pt x="716038" y="493306"/>
                </a:lnTo>
                <a:lnTo>
                  <a:pt x="699173" y="537489"/>
                </a:lnTo>
                <a:lnTo>
                  <a:pt x="676452" y="578408"/>
                </a:lnTo>
                <a:lnTo>
                  <a:pt x="648411" y="615543"/>
                </a:lnTo>
                <a:lnTo>
                  <a:pt x="615556" y="648411"/>
                </a:lnTo>
                <a:lnTo>
                  <a:pt x="578408" y="676452"/>
                </a:lnTo>
                <a:lnTo>
                  <a:pt x="537489" y="699160"/>
                </a:lnTo>
                <a:lnTo>
                  <a:pt x="493318" y="716038"/>
                </a:lnTo>
                <a:lnTo>
                  <a:pt x="446417" y="726541"/>
                </a:lnTo>
                <a:lnTo>
                  <a:pt x="397294" y="730148"/>
                </a:lnTo>
                <a:lnTo>
                  <a:pt x="348170" y="726541"/>
                </a:lnTo>
                <a:lnTo>
                  <a:pt x="301269" y="716038"/>
                </a:lnTo>
                <a:lnTo>
                  <a:pt x="257098" y="699160"/>
                </a:lnTo>
                <a:lnTo>
                  <a:pt x="216179" y="676452"/>
                </a:lnTo>
                <a:lnTo>
                  <a:pt x="179031" y="648411"/>
                </a:lnTo>
                <a:lnTo>
                  <a:pt x="146177" y="615543"/>
                </a:lnTo>
                <a:lnTo>
                  <a:pt x="118122" y="578408"/>
                </a:lnTo>
                <a:lnTo>
                  <a:pt x="95415" y="537489"/>
                </a:lnTo>
                <a:lnTo>
                  <a:pt x="78536" y="493306"/>
                </a:lnTo>
                <a:lnTo>
                  <a:pt x="68033" y="446405"/>
                </a:lnTo>
                <a:lnTo>
                  <a:pt x="64427" y="397281"/>
                </a:lnTo>
                <a:lnTo>
                  <a:pt x="68033" y="348157"/>
                </a:lnTo>
                <a:lnTo>
                  <a:pt x="78536" y="301256"/>
                </a:lnTo>
                <a:lnTo>
                  <a:pt x="95415" y="257086"/>
                </a:lnTo>
                <a:lnTo>
                  <a:pt x="118122" y="216166"/>
                </a:lnTo>
                <a:lnTo>
                  <a:pt x="146177" y="179019"/>
                </a:lnTo>
                <a:lnTo>
                  <a:pt x="179031" y="146164"/>
                </a:lnTo>
                <a:lnTo>
                  <a:pt x="216179" y="118122"/>
                </a:lnTo>
                <a:lnTo>
                  <a:pt x="257098" y="95402"/>
                </a:lnTo>
                <a:lnTo>
                  <a:pt x="301269" y="78536"/>
                </a:lnTo>
                <a:lnTo>
                  <a:pt x="348170" y="68033"/>
                </a:lnTo>
                <a:lnTo>
                  <a:pt x="397294" y="64414"/>
                </a:lnTo>
                <a:lnTo>
                  <a:pt x="446417" y="68033"/>
                </a:lnTo>
                <a:lnTo>
                  <a:pt x="493318" y="78536"/>
                </a:lnTo>
                <a:lnTo>
                  <a:pt x="537489" y="95402"/>
                </a:lnTo>
                <a:lnTo>
                  <a:pt x="578408" y="118122"/>
                </a:lnTo>
                <a:lnTo>
                  <a:pt x="615556" y="146164"/>
                </a:lnTo>
                <a:lnTo>
                  <a:pt x="648411" y="179019"/>
                </a:lnTo>
                <a:lnTo>
                  <a:pt x="676452" y="216166"/>
                </a:lnTo>
                <a:lnTo>
                  <a:pt x="699173" y="257086"/>
                </a:lnTo>
                <a:lnTo>
                  <a:pt x="716038" y="301256"/>
                </a:lnTo>
                <a:lnTo>
                  <a:pt x="726541" y="348157"/>
                </a:lnTo>
                <a:lnTo>
                  <a:pt x="730148" y="397281"/>
                </a:lnTo>
                <a:lnTo>
                  <a:pt x="730148" y="180987"/>
                </a:lnTo>
                <a:lnTo>
                  <a:pt x="707186" y="148945"/>
                </a:lnTo>
                <a:lnTo>
                  <a:pt x="678091" y="116484"/>
                </a:lnTo>
                <a:lnTo>
                  <a:pt x="645629" y="87388"/>
                </a:lnTo>
                <a:lnTo>
                  <a:pt x="613587" y="64414"/>
                </a:lnTo>
                <a:lnTo>
                  <a:pt x="571855" y="40436"/>
                </a:lnTo>
                <a:lnTo>
                  <a:pt x="531139" y="23190"/>
                </a:lnTo>
                <a:lnTo>
                  <a:pt x="488276" y="10502"/>
                </a:lnTo>
                <a:lnTo>
                  <a:pt x="443560" y="2679"/>
                </a:lnTo>
                <a:lnTo>
                  <a:pt x="397294" y="0"/>
                </a:lnTo>
                <a:lnTo>
                  <a:pt x="351028" y="2679"/>
                </a:lnTo>
                <a:lnTo>
                  <a:pt x="306311" y="10502"/>
                </a:lnTo>
                <a:lnTo>
                  <a:pt x="263436" y="23190"/>
                </a:lnTo>
                <a:lnTo>
                  <a:pt x="222719" y="40436"/>
                </a:lnTo>
                <a:lnTo>
                  <a:pt x="184467" y="61937"/>
                </a:lnTo>
                <a:lnTo>
                  <a:pt x="148945" y="87388"/>
                </a:lnTo>
                <a:lnTo>
                  <a:pt x="116497" y="116484"/>
                </a:lnTo>
                <a:lnTo>
                  <a:pt x="87388" y="148945"/>
                </a:lnTo>
                <a:lnTo>
                  <a:pt x="61937" y="184454"/>
                </a:lnTo>
                <a:lnTo>
                  <a:pt x="40436" y="222719"/>
                </a:lnTo>
                <a:lnTo>
                  <a:pt x="23190" y="263436"/>
                </a:lnTo>
                <a:lnTo>
                  <a:pt x="10502" y="306298"/>
                </a:lnTo>
                <a:lnTo>
                  <a:pt x="2679" y="351015"/>
                </a:lnTo>
                <a:lnTo>
                  <a:pt x="0" y="397281"/>
                </a:lnTo>
                <a:lnTo>
                  <a:pt x="2679" y="443547"/>
                </a:lnTo>
                <a:lnTo>
                  <a:pt x="10502" y="488264"/>
                </a:lnTo>
                <a:lnTo>
                  <a:pt x="23190" y="531139"/>
                </a:lnTo>
                <a:lnTo>
                  <a:pt x="40436" y="571842"/>
                </a:lnTo>
                <a:lnTo>
                  <a:pt x="61937" y="610108"/>
                </a:lnTo>
                <a:lnTo>
                  <a:pt x="87388" y="645617"/>
                </a:lnTo>
                <a:lnTo>
                  <a:pt x="116497" y="678078"/>
                </a:lnTo>
                <a:lnTo>
                  <a:pt x="148945" y="707186"/>
                </a:lnTo>
                <a:lnTo>
                  <a:pt x="184467" y="732637"/>
                </a:lnTo>
                <a:lnTo>
                  <a:pt x="222719" y="754126"/>
                </a:lnTo>
                <a:lnTo>
                  <a:pt x="263436" y="771372"/>
                </a:lnTo>
                <a:lnTo>
                  <a:pt x="306311" y="784059"/>
                </a:lnTo>
                <a:lnTo>
                  <a:pt x="351028" y="791895"/>
                </a:lnTo>
                <a:lnTo>
                  <a:pt x="397294" y="794562"/>
                </a:lnTo>
                <a:lnTo>
                  <a:pt x="443560" y="791895"/>
                </a:lnTo>
                <a:lnTo>
                  <a:pt x="488276" y="784059"/>
                </a:lnTo>
                <a:lnTo>
                  <a:pt x="531139" y="771372"/>
                </a:lnTo>
                <a:lnTo>
                  <a:pt x="571855" y="754126"/>
                </a:lnTo>
                <a:lnTo>
                  <a:pt x="610120" y="732637"/>
                </a:lnTo>
                <a:lnTo>
                  <a:pt x="613587" y="730148"/>
                </a:lnTo>
                <a:lnTo>
                  <a:pt x="645629" y="707186"/>
                </a:lnTo>
                <a:lnTo>
                  <a:pt x="678091" y="678078"/>
                </a:lnTo>
                <a:lnTo>
                  <a:pt x="707186" y="645617"/>
                </a:lnTo>
                <a:lnTo>
                  <a:pt x="732637" y="610108"/>
                </a:lnTo>
                <a:lnTo>
                  <a:pt x="754138" y="571842"/>
                </a:lnTo>
                <a:lnTo>
                  <a:pt x="771385" y="531139"/>
                </a:lnTo>
                <a:lnTo>
                  <a:pt x="784072" y="488264"/>
                </a:lnTo>
                <a:lnTo>
                  <a:pt x="791895" y="443547"/>
                </a:lnTo>
                <a:lnTo>
                  <a:pt x="794575" y="397281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3801827" y="8607685"/>
            <a:ext cx="795020" cy="795020"/>
          </a:xfrm>
          <a:custGeom>
            <a:avLst/>
            <a:gdLst/>
            <a:ahLst/>
            <a:cxnLst/>
            <a:rect l="l" t="t" r="r" b="b"/>
            <a:pathLst>
              <a:path w="795019" h="795020">
                <a:moveTo>
                  <a:pt x="604520" y="289687"/>
                </a:moveTo>
                <a:lnTo>
                  <a:pt x="602475" y="277507"/>
                </a:lnTo>
                <a:lnTo>
                  <a:pt x="595680" y="266674"/>
                </a:lnTo>
                <a:lnTo>
                  <a:pt x="585228" y="259321"/>
                </a:lnTo>
                <a:lnTo>
                  <a:pt x="573176" y="256641"/>
                </a:lnTo>
                <a:lnTo>
                  <a:pt x="560997" y="258673"/>
                </a:lnTo>
                <a:lnTo>
                  <a:pt x="550151" y="265468"/>
                </a:lnTo>
                <a:lnTo>
                  <a:pt x="344500" y="460502"/>
                </a:lnTo>
                <a:lnTo>
                  <a:pt x="246418" y="359778"/>
                </a:lnTo>
                <a:lnTo>
                  <a:pt x="235851" y="352564"/>
                </a:lnTo>
                <a:lnTo>
                  <a:pt x="223761" y="350050"/>
                </a:lnTo>
                <a:lnTo>
                  <a:pt x="211607" y="352247"/>
                </a:lnTo>
                <a:lnTo>
                  <a:pt x="200863" y="359181"/>
                </a:lnTo>
                <a:lnTo>
                  <a:pt x="193649" y="369747"/>
                </a:lnTo>
                <a:lnTo>
                  <a:pt x="191135" y="381838"/>
                </a:lnTo>
                <a:lnTo>
                  <a:pt x="193332" y="393979"/>
                </a:lnTo>
                <a:lnTo>
                  <a:pt x="200266" y="404736"/>
                </a:lnTo>
                <a:lnTo>
                  <a:pt x="326821" y="534682"/>
                </a:lnTo>
                <a:lnTo>
                  <a:pt x="335203" y="537946"/>
                </a:lnTo>
                <a:lnTo>
                  <a:pt x="343598" y="537946"/>
                </a:lnTo>
                <a:lnTo>
                  <a:pt x="351561" y="537946"/>
                </a:lnTo>
                <a:lnTo>
                  <a:pt x="359537" y="535000"/>
                </a:lnTo>
                <a:lnTo>
                  <a:pt x="594487" y="312204"/>
                </a:lnTo>
                <a:lnTo>
                  <a:pt x="601840" y="301739"/>
                </a:lnTo>
                <a:lnTo>
                  <a:pt x="604520" y="289687"/>
                </a:lnTo>
                <a:close/>
              </a:path>
              <a:path w="795019" h="795020">
                <a:moveTo>
                  <a:pt x="794575" y="397281"/>
                </a:moveTo>
                <a:lnTo>
                  <a:pt x="791895" y="351015"/>
                </a:lnTo>
                <a:lnTo>
                  <a:pt x="784072" y="306298"/>
                </a:lnTo>
                <a:lnTo>
                  <a:pt x="771372" y="263436"/>
                </a:lnTo>
                <a:lnTo>
                  <a:pt x="754138" y="222719"/>
                </a:lnTo>
                <a:lnTo>
                  <a:pt x="732637" y="184454"/>
                </a:lnTo>
                <a:lnTo>
                  <a:pt x="730148" y="180987"/>
                </a:lnTo>
                <a:lnTo>
                  <a:pt x="730148" y="397281"/>
                </a:lnTo>
                <a:lnTo>
                  <a:pt x="726528" y="446405"/>
                </a:lnTo>
                <a:lnTo>
                  <a:pt x="716038" y="493306"/>
                </a:lnTo>
                <a:lnTo>
                  <a:pt x="699160" y="537489"/>
                </a:lnTo>
                <a:lnTo>
                  <a:pt x="676452" y="578408"/>
                </a:lnTo>
                <a:lnTo>
                  <a:pt x="648411" y="615543"/>
                </a:lnTo>
                <a:lnTo>
                  <a:pt x="615556" y="648411"/>
                </a:lnTo>
                <a:lnTo>
                  <a:pt x="578408" y="676452"/>
                </a:lnTo>
                <a:lnTo>
                  <a:pt x="537489" y="699160"/>
                </a:lnTo>
                <a:lnTo>
                  <a:pt x="493318" y="716038"/>
                </a:lnTo>
                <a:lnTo>
                  <a:pt x="446417" y="726541"/>
                </a:lnTo>
                <a:lnTo>
                  <a:pt x="397294" y="730148"/>
                </a:lnTo>
                <a:lnTo>
                  <a:pt x="348170" y="726541"/>
                </a:lnTo>
                <a:lnTo>
                  <a:pt x="301269" y="716038"/>
                </a:lnTo>
                <a:lnTo>
                  <a:pt x="257098" y="699160"/>
                </a:lnTo>
                <a:lnTo>
                  <a:pt x="216179" y="676452"/>
                </a:lnTo>
                <a:lnTo>
                  <a:pt x="179031" y="648411"/>
                </a:lnTo>
                <a:lnTo>
                  <a:pt x="146177" y="615543"/>
                </a:lnTo>
                <a:lnTo>
                  <a:pt x="118122" y="578408"/>
                </a:lnTo>
                <a:lnTo>
                  <a:pt x="95402" y="537489"/>
                </a:lnTo>
                <a:lnTo>
                  <a:pt x="78536" y="493306"/>
                </a:lnTo>
                <a:lnTo>
                  <a:pt x="68033" y="446405"/>
                </a:lnTo>
                <a:lnTo>
                  <a:pt x="64427" y="397281"/>
                </a:lnTo>
                <a:lnTo>
                  <a:pt x="68033" y="348157"/>
                </a:lnTo>
                <a:lnTo>
                  <a:pt x="78536" y="301256"/>
                </a:lnTo>
                <a:lnTo>
                  <a:pt x="95402" y="257086"/>
                </a:lnTo>
                <a:lnTo>
                  <a:pt x="118122" y="216166"/>
                </a:lnTo>
                <a:lnTo>
                  <a:pt x="146177" y="179019"/>
                </a:lnTo>
                <a:lnTo>
                  <a:pt x="179031" y="146164"/>
                </a:lnTo>
                <a:lnTo>
                  <a:pt x="216179" y="118122"/>
                </a:lnTo>
                <a:lnTo>
                  <a:pt x="257098" y="95402"/>
                </a:lnTo>
                <a:lnTo>
                  <a:pt x="301269" y="78536"/>
                </a:lnTo>
                <a:lnTo>
                  <a:pt x="348170" y="68033"/>
                </a:lnTo>
                <a:lnTo>
                  <a:pt x="397294" y="64414"/>
                </a:lnTo>
                <a:lnTo>
                  <a:pt x="446417" y="68033"/>
                </a:lnTo>
                <a:lnTo>
                  <a:pt x="493318" y="78536"/>
                </a:lnTo>
                <a:lnTo>
                  <a:pt x="537489" y="95402"/>
                </a:lnTo>
                <a:lnTo>
                  <a:pt x="578408" y="118122"/>
                </a:lnTo>
                <a:lnTo>
                  <a:pt x="615556" y="146164"/>
                </a:lnTo>
                <a:lnTo>
                  <a:pt x="648411" y="179019"/>
                </a:lnTo>
                <a:lnTo>
                  <a:pt x="676452" y="216166"/>
                </a:lnTo>
                <a:lnTo>
                  <a:pt x="699160" y="257086"/>
                </a:lnTo>
                <a:lnTo>
                  <a:pt x="716038" y="301256"/>
                </a:lnTo>
                <a:lnTo>
                  <a:pt x="726528" y="348157"/>
                </a:lnTo>
                <a:lnTo>
                  <a:pt x="730148" y="397281"/>
                </a:lnTo>
                <a:lnTo>
                  <a:pt x="730148" y="180987"/>
                </a:lnTo>
                <a:lnTo>
                  <a:pt x="707186" y="148945"/>
                </a:lnTo>
                <a:lnTo>
                  <a:pt x="678091" y="116484"/>
                </a:lnTo>
                <a:lnTo>
                  <a:pt x="645629" y="87388"/>
                </a:lnTo>
                <a:lnTo>
                  <a:pt x="613575" y="64414"/>
                </a:lnTo>
                <a:lnTo>
                  <a:pt x="610120" y="61937"/>
                </a:lnTo>
                <a:lnTo>
                  <a:pt x="571855" y="40436"/>
                </a:lnTo>
                <a:lnTo>
                  <a:pt x="531139" y="23190"/>
                </a:lnTo>
                <a:lnTo>
                  <a:pt x="488276" y="10502"/>
                </a:lnTo>
                <a:lnTo>
                  <a:pt x="443560" y="2679"/>
                </a:lnTo>
                <a:lnTo>
                  <a:pt x="397294" y="0"/>
                </a:lnTo>
                <a:lnTo>
                  <a:pt x="351028" y="2679"/>
                </a:lnTo>
                <a:lnTo>
                  <a:pt x="306298" y="10502"/>
                </a:lnTo>
                <a:lnTo>
                  <a:pt x="263436" y="23190"/>
                </a:lnTo>
                <a:lnTo>
                  <a:pt x="222719" y="40436"/>
                </a:lnTo>
                <a:lnTo>
                  <a:pt x="184454" y="61937"/>
                </a:lnTo>
                <a:lnTo>
                  <a:pt x="148945" y="87388"/>
                </a:lnTo>
                <a:lnTo>
                  <a:pt x="116484" y="116484"/>
                </a:lnTo>
                <a:lnTo>
                  <a:pt x="87388" y="148945"/>
                </a:lnTo>
                <a:lnTo>
                  <a:pt x="61937" y="184454"/>
                </a:lnTo>
                <a:lnTo>
                  <a:pt x="40436" y="222719"/>
                </a:lnTo>
                <a:lnTo>
                  <a:pt x="23190" y="263436"/>
                </a:lnTo>
                <a:lnTo>
                  <a:pt x="10502" y="306298"/>
                </a:lnTo>
                <a:lnTo>
                  <a:pt x="2667" y="351015"/>
                </a:lnTo>
                <a:lnTo>
                  <a:pt x="0" y="397281"/>
                </a:lnTo>
                <a:lnTo>
                  <a:pt x="2667" y="443547"/>
                </a:lnTo>
                <a:lnTo>
                  <a:pt x="10502" y="488264"/>
                </a:lnTo>
                <a:lnTo>
                  <a:pt x="23190" y="531139"/>
                </a:lnTo>
                <a:lnTo>
                  <a:pt x="40436" y="571842"/>
                </a:lnTo>
                <a:lnTo>
                  <a:pt x="61937" y="610108"/>
                </a:lnTo>
                <a:lnTo>
                  <a:pt x="87388" y="645617"/>
                </a:lnTo>
                <a:lnTo>
                  <a:pt x="116484" y="678078"/>
                </a:lnTo>
                <a:lnTo>
                  <a:pt x="148945" y="707186"/>
                </a:lnTo>
                <a:lnTo>
                  <a:pt x="184454" y="732637"/>
                </a:lnTo>
                <a:lnTo>
                  <a:pt x="222719" y="754126"/>
                </a:lnTo>
                <a:lnTo>
                  <a:pt x="263436" y="771372"/>
                </a:lnTo>
                <a:lnTo>
                  <a:pt x="306298" y="784059"/>
                </a:lnTo>
                <a:lnTo>
                  <a:pt x="351028" y="791895"/>
                </a:lnTo>
                <a:lnTo>
                  <a:pt x="397294" y="794562"/>
                </a:lnTo>
                <a:lnTo>
                  <a:pt x="443560" y="791895"/>
                </a:lnTo>
                <a:lnTo>
                  <a:pt x="488276" y="784059"/>
                </a:lnTo>
                <a:lnTo>
                  <a:pt x="531139" y="771372"/>
                </a:lnTo>
                <a:lnTo>
                  <a:pt x="571855" y="754126"/>
                </a:lnTo>
                <a:lnTo>
                  <a:pt x="610120" y="732637"/>
                </a:lnTo>
                <a:lnTo>
                  <a:pt x="613575" y="730148"/>
                </a:lnTo>
                <a:lnTo>
                  <a:pt x="645629" y="707186"/>
                </a:lnTo>
                <a:lnTo>
                  <a:pt x="678091" y="678078"/>
                </a:lnTo>
                <a:lnTo>
                  <a:pt x="707186" y="645617"/>
                </a:lnTo>
                <a:lnTo>
                  <a:pt x="732637" y="610108"/>
                </a:lnTo>
                <a:lnTo>
                  <a:pt x="754138" y="571842"/>
                </a:lnTo>
                <a:lnTo>
                  <a:pt x="771372" y="531139"/>
                </a:lnTo>
                <a:lnTo>
                  <a:pt x="784072" y="488264"/>
                </a:lnTo>
                <a:lnTo>
                  <a:pt x="791895" y="443547"/>
                </a:lnTo>
                <a:lnTo>
                  <a:pt x="794575" y="397281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87882" y="9906069"/>
            <a:ext cx="795020" cy="795020"/>
          </a:xfrm>
          <a:custGeom>
            <a:avLst/>
            <a:gdLst/>
            <a:ahLst/>
            <a:cxnLst/>
            <a:rect l="l" t="t" r="r" b="b"/>
            <a:pathLst>
              <a:path w="795020" h="795020">
                <a:moveTo>
                  <a:pt x="604520" y="289687"/>
                </a:moveTo>
                <a:lnTo>
                  <a:pt x="602488" y="277520"/>
                </a:lnTo>
                <a:lnTo>
                  <a:pt x="595693" y="266674"/>
                </a:lnTo>
                <a:lnTo>
                  <a:pt x="585228" y="259321"/>
                </a:lnTo>
                <a:lnTo>
                  <a:pt x="573176" y="256641"/>
                </a:lnTo>
                <a:lnTo>
                  <a:pt x="560997" y="258673"/>
                </a:lnTo>
                <a:lnTo>
                  <a:pt x="550151" y="265480"/>
                </a:lnTo>
                <a:lnTo>
                  <a:pt x="344500" y="460502"/>
                </a:lnTo>
                <a:lnTo>
                  <a:pt x="246418" y="359791"/>
                </a:lnTo>
                <a:lnTo>
                  <a:pt x="235851" y="352577"/>
                </a:lnTo>
                <a:lnTo>
                  <a:pt x="223761" y="350050"/>
                </a:lnTo>
                <a:lnTo>
                  <a:pt x="211620" y="352247"/>
                </a:lnTo>
                <a:lnTo>
                  <a:pt x="200863" y="359194"/>
                </a:lnTo>
                <a:lnTo>
                  <a:pt x="193649" y="369747"/>
                </a:lnTo>
                <a:lnTo>
                  <a:pt x="191135" y="381838"/>
                </a:lnTo>
                <a:lnTo>
                  <a:pt x="193332" y="393992"/>
                </a:lnTo>
                <a:lnTo>
                  <a:pt x="200266" y="404736"/>
                </a:lnTo>
                <a:lnTo>
                  <a:pt x="326834" y="534682"/>
                </a:lnTo>
                <a:lnTo>
                  <a:pt x="335203" y="537946"/>
                </a:lnTo>
                <a:lnTo>
                  <a:pt x="343598" y="537946"/>
                </a:lnTo>
                <a:lnTo>
                  <a:pt x="351574" y="537946"/>
                </a:lnTo>
                <a:lnTo>
                  <a:pt x="359524" y="535012"/>
                </a:lnTo>
                <a:lnTo>
                  <a:pt x="594487" y="312204"/>
                </a:lnTo>
                <a:lnTo>
                  <a:pt x="601840" y="301739"/>
                </a:lnTo>
                <a:lnTo>
                  <a:pt x="604520" y="289687"/>
                </a:lnTo>
                <a:close/>
              </a:path>
              <a:path w="795020" h="795020">
                <a:moveTo>
                  <a:pt x="794588" y="397294"/>
                </a:moveTo>
                <a:lnTo>
                  <a:pt x="791908" y="351015"/>
                </a:lnTo>
                <a:lnTo>
                  <a:pt x="784072" y="306298"/>
                </a:lnTo>
                <a:lnTo>
                  <a:pt x="771385" y="263436"/>
                </a:lnTo>
                <a:lnTo>
                  <a:pt x="754138" y="222719"/>
                </a:lnTo>
                <a:lnTo>
                  <a:pt x="732637" y="184454"/>
                </a:lnTo>
                <a:lnTo>
                  <a:pt x="730161" y="181000"/>
                </a:lnTo>
                <a:lnTo>
                  <a:pt x="730161" y="397294"/>
                </a:lnTo>
                <a:lnTo>
                  <a:pt x="726541" y="446405"/>
                </a:lnTo>
                <a:lnTo>
                  <a:pt x="716038" y="493318"/>
                </a:lnTo>
                <a:lnTo>
                  <a:pt x="699173" y="537489"/>
                </a:lnTo>
                <a:lnTo>
                  <a:pt x="676452" y="578408"/>
                </a:lnTo>
                <a:lnTo>
                  <a:pt x="648411" y="615556"/>
                </a:lnTo>
                <a:lnTo>
                  <a:pt x="615556" y="648411"/>
                </a:lnTo>
                <a:lnTo>
                  <a:pt x="578408" y="676452"/>
                </a:lnTo>
                <a:lnTo>
                  <a:pt x="537489" y="699173"/>
                </a:lnTo>
                <a:lnTo>
                  <a:pt x="493318" y="716038"/>
                </a:lnTo>
                <a:lnTo>
                  <a:pt x="446405" y="726541"/>
                </a:lnTo>
                <a:lnTo>
                  <a:pt x="397281" y="730161"/>
                </a:lnTo>
                <a:lnTo>
                  <a:pt x="348170" y="726541"/>
                </a:lnTo>
                <a:lnTo>
                  <a:pt x="301256" y="716038"/>
                </a:lnTo>
                <a:lnTo>
                  <a:pt x="257086" y="699173"/>
                </a:lnTo>
                <a:lnTo>
                  <a:pt x="216166" y="676452"/>
                </a:lnTo>
                <a:lnTo>
                  <a:pt x="179019" y="648411"/>
                </a:lnTo>
                <a:lnTo>
                  <a:pt x="146164" y="615556"/>
                </a:lnTo>
                <a:lnTo>
                  <a:pt x="118122" y="578408"/>
                </a:lnTo>
                <a:lnTo>
                  <a:pt x="95402" y="537489"/>
                </a:lnTo>
                <a:lnTo>
                  <a:pt x="78536" y="493318"/>
                </a:lnTo>
                <a:lnTo>
                  <a:pt x="68033" y="446405"/>
                </a:lnTo>
                <a:lnTo>
                  <a:pt x="64414" y="397294"/>
                </a:lnTo>
                <a:lnTo>
                  <a:pt x="68033" y="348170"/>
                </a:lnTo>
                <a:lnTo>
                  <a:pt x="78536" y="301256"/>
                </a:lnTo>
                <a:lnTo>
                  <a:pt x="95402" y="257086"/>
                </a:lnTo>
                <a:lnTo>
                  <a:pt x="118122" y="216166"/>
                </a:lnTo>
                <a:lnTo>
                  <a:pt x="146164" y="179019"/>
                </a:lnTo>
                <a:lnTo>
                  <a:pt x="179019" y="146164"/>
                </a:lnTo>
                <a:lnTo>
                  <a:pt x="216166" y="118122"/>
                </a:lnTo>
                <a:lnTo>
                  <a:pt x="257086" y="95402"/>
                </a:lnTo>
                <a:lnTo>
                  <a:pt x="301256" y="78536"/>
                </a:lnTo>
                <a:lnTo>
                  <a:pt x="348170" y="68033"/>
                </a:lnTo>
                <a:lnTo>
                  <a:pt x="397281" y="64414"/>
                </a:lnTo>
                <a:lnTo>
                  <a:pt x="446405" y="68033"/>
                </a:lnTo>
                <a:lnTo>
                  <a:pt x="493318" y="78536"/>
                </a:lnTo>
                <a:lnTo>
                  <a:pt x="537489" y="95402"/>
                </a:lnTo>
                <a:lnTo>
                  <a:pt x="578408" y="118122"/>
                </a:lnTo>
                <a:lnTo>
                  <a:pt x="615556" y="146164"/>
                </a:lnTo>
                <a:lnTo>
                  <a:pt x="648411" y="179019"/>
                </a:lnTo>
                <a:lnTo>
                  <a:pt x="676452" y="216166"/>
                </a:lnTo>
                <a:lnTo>
                  <a:pt x="699173" y="257086"/>
                </a:lnTo>
                <a:lnTo>
                  <a:pt x="716038" y="301256"/>
                </a:lnTo>
                <a:lnTo>
                  <a:pt x="726541" y="348170"/>
                </a:lnTo>
                <a:lnTo>
                  <a:pt x="730161" y="397294"/>
                </a:lnTo>
                <a:lnTo>
                  <a:pt x="730161" y="181000"/>
                </a:lnTo>
                <a:lnTo>
                  <a:pt x="707186" y="148945"/>
                </a:lnTo>
                <a:lnTo>
                  <a:pt x="678091" y="116497"/>
                </a:lnTo>
                <a:lnTo>
                  <a:pt x="645629" y="87388"/>
                </a:lnTo>
                <a:lnTo>
                  <a:pt x="613575" y="64414"/>
                </a:lnTo>
                <a:lnTo>
                  <a:pt x="610120" y="61937"/>
                </a:lnTo>
                <a:lnTo>
                  <a:pt x="571855" y="40436"/>
                </a:lnTo>
                <a:lnTo>
                  <a:pt x="531139" y="23202"/>
                </a:lnTo>
                <a:lnTo>
                  <a:pt x="488276" y="10515"/>
                </a:lnTo>
                <a:lnTo>
                  <a:pt x="443560" y="2679"/>
                </a:lnTo>
                <a:lnTo>
                  <a:pt x="397281" y="0"/>
                </a:lnTo>
                <a:lnTo>
                  <a:pt x="351015" y="2679"/>
                </a:lnTo>
                <a:lnTo>
                  <a:pt x="306298" y="10515"/>
                </a:lnTo>
                <a:lnTo>
                  <a:pt x="263436" y="23202"/>
                </a:lnTo>
                <a:lnTo>
                  <a:pt x="222719" y="40436"/>
                </a:lnTo>
                <a:lnTo>
                  <a:pt x="184467" y="61937"/>
                </a:lnTo>
                <a:lnTo>
                  <a:pt x="148958" y="87388"/>
                </a:lnTo>
                <a:lnTo>
                  <a:pt x="116497" y="116497"/>
                </a:lnTo>
                <a:lnTo>
                  <a:pt x="87388" y="148945"/>
                </a:lnTo>
                <a:lnTo>
                  <a:pt x="61937" y="184454"/>
                </a:lnTo>
                <a:lnTo>
                  <a:pt x="40436" y="222719"/>
                </a:lnTo>
                <a:lnTo>
                  <a:pt x="23202" y="263436"/>
                </a:lnTo>
                <a:lnTo>
                  <a:pt x="10515" y="306298"/>
                </a:lnTo>
                <a:lnTo>
                  <a:pt x="2679" y="351015"/>
                </a:lnTo>
                <a:lnTo>
                  <a:pt x="0" y="397294"/>
                </a:lnTo>
                <a:lnTo>
                  <a:pt x="2679" y="443560"/>
                </a:lnTo>
                <a:lnTo>
                  <a:pt x="10515" y="488276"/>
                </a:lnTo>
                <a:lnTo>
                  <a:pt x="23202" y="531139"/>
                </a:lnTo>
                <a:lnTo>
                  <a:pt x="40436" y="571855"/>
                </a:lnTo>
                <a:lnTo>
                  <a:pt x="61937" y="610120"/>
                </a:lnTo>
                <a:lnTo>
                  <a:pt x="87388" y="645629"/>
                </a:lnTo>
                <a:lnTo>
                  <a:pt x="116497" y="678078"/>
                </a:lnTo>
                <a:lnTo>
                  <a:pt x="148958" y="707186"/>
                </a:lnTo>
                <a:lnTo>
                  <a:pt x="184467" y="732637"/>
                </a:lnTo>
                <a:lnTo>
                  <a:pt x="222719" y="754138"/>
                </a:lnTo>
                <a:lnTo>
                  <a:pt x="263436" y="771372"/>
                </a:lnTo>
                <a:lnTo>
                  <a:pt x="306298" y="784059"/>
                </a:lnTo>
                <a:lnTo>
                  <a:pt x="351015" y="791895"/>
                </a:lnTo>
                <a:lnTo>
                  <a:pt x="397281" y="794575"/>
                </a:lnTo>
                <a:lnTo>
                  <a:pt x="443560" y="791895"/>
                </a:lnTo>
                <a:lnTo>
                  <a:pt x="488276" y="784059"/>
                </a:lnTo>
                <a:lnTo>
                  <a:pt x="531139" y="771372"/>
                </a:lnTo>
                <a:lnTo>
                  <a:pt x="571855" y="754138"/>
                </a:lnTo>
                <a:lnTo>
                  <a:pt x="610120" y="732637"/>
                </a:lnTo>
                <a:lnTo>
                  <a:pt x="613575" y="730161"/>
                </a:lnTo>
                <a:lnTo>
                  <a:pt x="645629" y="707186"/>
                </a:lnTo>
                <a:lnTo>
                  <a:pt x="678091" y="678078"/>
                </a:lnTo>
                <a:lnTo>
                  <a:pt x="707186" y="645629"/>
                </a:lnTo>
                <a:lnTo>
                  <a:pt x="732637" y="610120"/>
                </a:lnTo>
                <a:lnTo>
                  <a:pt x="754138" y="571855"/>
                </a:lnTo>
                <a:lnTo>
                  <a:pt x="771385" y="531139"/>
                </a:lnTo>
                <a:lnTo>
                  <a:pt x="784072" y="488276"/>
                </a:lnTo>
                <a:lnTo>
                  <a:pt x="791908" y="443560"/>
                </a:lnTo>
                <a:lnTo>
                  <a:pt x="794588" y="397294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684688" y="4858492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89">
                <a:moveTo>
                  <a:pt x="559295" y="531317"/>
                </a:moveTo>
                <a:lnTo>
                  <a:pt x="557237" y="520788"/>
                </a:lnTo>
                <a:lnTo>
                  <a:pt x="551091" y="511543"/>
                </a:lnTo>
                <a:lnTo>
                  <a:pt x="431038" y="391502"/>
                </a:lnTo>
                <a:lnTo>
                  <a:pt x="551091" y="271449"/>
                </a:lnTo>
                <a:lnTo>
                  <a:pt x="557237" y="262204"/>
                </a:lnTo>
                <a:lnTo>
                  <a:pt x="559282" y="251675"/>
                </a:lnTo>
                <a:lnTo>
                  <a:pt x="557237" y="241160"/>
                </a:lnTo>
                <a:lnTo>
                  <a:pt x="551091" y="231902"/>
                </a:lnTo>
                <a:lnTo>
                  <a:pt x="541845" y="225755"/>
                </a:lnTo>
                <a:lnTo>
                  <a:pt x="531317" y="223710"/>
                </a:lnTo>
                <a:lnTo>
                  <a:pt x="520801" y="225755"/>
                </a:lnTo>
                <a:lnTo>
                  <a:pt x="511543" y="231902"/>
                </a:lnTo>
                <a:lnTo>
                  <a:pt x="391490" y="351955"/>
                </a:lnTo>
                <a:lnTo>
                  <a:pt x="271449" y="231902"/>
                </a:lnTo>
                <a:lnTo>
                  <a:pt x="262204" y="225755"/>
                </a:lnTo>
                <a:lnTo>
                  <a:pt x="251675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67" y="241147"/>
                </a:lnTo>
                <a:lnTo>
                  <a:pt x="223723" y="251675"/>
                </a:lnTo>
                <a:lnTo>
                  <a:pt x="225767" y="262191"/>
                </a:lnTo>
                <a:lnTo>
                  <a:pt x="231914" y="271449"/>
                </a:lnTo>
                <a:lnTo>
                  <a:pt x="351955" y="391502"/>
                </a:lnTo>
                <a:lnTo>
                  <a:pt x="231914" y="511543"/>
                </a:lnTo>
                <a:lnTo>
                  <a:pt x="225767" y="520788"/>
                </a:lnTo>
                <a:lnTo>
                  <a:pt x="223723" y="531317"/>
                </a:lnTo>
                <a:lnTo>
                  <a:pt x="225767" y="541832"/>
                </a:lnTo>
                <a:lnTo>
                  <a:pt x="231914" y="551091"/>
                </a:lnTo>
                <a:lnTo>
                  <a:pt x="237388" y="556539"/>
                </a:lnTo>
                <a:lnTo>
                  <a:pt x="244525" y="559269"/>
                </a:lnTo>
                <a:lnTo>
                  <a:pt x="251688" y="559269"/>
                </a:lnTo>
                <a:lnTo>
                  <a:pt x="258851" y="559269"/>
                </a:lnTo>
                <a:lnTo>
                  <a:pt x="265988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30" y="556539"/>
                </a:lnTo>
                <a:lnTo>
                  <a:pt x="551091" y="551091"/>
                </a:lnTo>
                <a:lnTo>
                  <a:pt x="557237" y="541832"/>
                </a:lnTo>
                <a:lnTo>
                  <a:pt x="559295" y="531317"/>
                </a:lnTo>
                <a:close/>
              </a:path>
              <a:path w="783590" h="783589">
                <a:moveTo>
                  <a:pt x="782993" y="391502"/>
                </a:moveTo>
                <a:lnTo>
                  <a:pt x="779932" y="342455"/>
                </a:lnTo>
                <a:lnTo>
                  <a:pt x="771017" y="295211"/>
                </a:lnTo>
                <a:lnTo>
                  <a:pt x="756602" y="250139"/>
                </a:lnTo>
                <a:lnTo>
                  <a:pt x="737057" y="207606"/>
                </a:lnTo>
                <a:lnTo>
                  <a:pt x="727075" y="191338"/>
                </a:lnTo>
                <a:lnTo>
                  <a:pt x="727075" y="391502"/>
                </a:lnTo>
                <a:lnTo>
                  <a:pt x="723430" y="441020"/>
                </a:lnTo>
                <a:lnTo>
                  <a:pt x="712838" y="488302"/>
                </a:lnTo>
                <a:lnTo>
                  <a:pt x="695820" y="532853"/>
                </a:lnTo>
                <a:lnTo>
                  <a:pt x="672934" y="574090"/>
                </a:lnTo>
                <a:lnTo>
                  <a:pt x="644652" y="611530"/>
                </a:lnTo>
                <a:lnTo>
                  <a:pt x="611530" y="644652"/>
                </a:lnTo>
                <a:lnTo>
                  <a:pt x="574090" y="672934"/>
                </a:lnTo>
                <a:lnTo>
                  <a:pt x="532841" y="695833"/>
                </a:lnTo>
                <a:lnTo>
                  <a:pt x="488302" y="712838"/>
                </a:lnTo>
                <a:lnTo>
                  <a:pt x="441020" y="723430"/>
                </a:lnTo>
                <a:lnTo>
                  <a:pt x="391502" y="727075"/>
                </a:lnTo>
                <a:lnTo>
                  <a:pt x="341972" y="723430"/>
                </a:lnTo>
                <a:lnTo>
                  <a:pt x="294690" y="712838"/>
                </a:lnTo>
                <a:lnTo>
                  <a:pt x="250164" y="695833"/>
                </a:lnTo>
                <a:lnTo>
                  <a:pt x="208915" y="672934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90"/>
                </a:lnTo>
                <a:lnTo>
                  <a:pt x="87172" y="532841"/>
                </a:lnTo>
                <a:lnTo>
                  <a:pt x="70167" y="488302"/>
                </a:lnTo>
                <a:lnTo>
                  <a:pt x="59588" y="441020"/>
                </a:lnTo>
                <a:lnTo>
                  <a:pt x="55943" y="391502"/>
                </a:lnTo>
                <a:lnTo>
                  <a:pt x="59588" y="341972"/>
                </a:lnTo>
                <a:lnTo>
                  <a:pt x="70167" y="294690"/>
                </a:lnTo>
                <a:lnTo>
                  <a:pt x="87185" y="250139"/>
                </a:lnTo>
                <a:lnTo>
                  <a:pt x="110070" y="208902"/>
                </a:lnTo>
                <a:lnTo>
                  <a:pt x="138341" y="171462"/>
                </a:lnTo>
                <a:lnTo>
                  <a:pt x="171462" y="138341"/>
                </a:lnTo>
                <a:lnTo>
                  <a:pt x="208915" y="110070"/>
                </a:lnTo>
                <a:lnTo>
                  <a:pt x="250164" y="87160"/>
                </a:lnTo>
                <a:lnTo>
                  <a:pt x="294690" y="70154"/>
                </a:lnTo>
                <a:lnTo>
                  <a:pt x="341972" y="59575"/>
                </a:lnTo>
                <a:lnTo>
                  <a:pt x="391502" y="55930"/>
                </a:lnTo>
                <a:lnTo>
                  <a:pt x="441020" y="59575"/>
                </a:lnTo>
                <a:lnTo>
                  <a:pt x="488302" y="70154"/>
                </a:lnTo>
                <a:lnTo>
                  <a:pt x="532841" y="87160"/>
                </a:lnTo>
                <a:lnTo>
                  <a:pt x="574090" y="110070"/>
                </a:lnTo>
                <a:lnTo>
                  <a:pt x="611530" y="138341"/>
                </a:lnTo>
                <a:lnTo>
                  <a:pt x="644652" y="171462"/>
                </a:lnTo>
                <a:lnTo>
                  <a:pt x="672934" y="208902"/>
                </a:lnTo>
                <a:lnTo>
                  <a:pt x="695833" y="250164"/>
                </a:lnTo>
                <a:lnTo>
                  <a:pt x="712838" y="294690"/>
                </a:lnTo>
                <a:lnTo>
                  <a:pt x="723430" y="341972"/>
                </a:lnTo>
                <a:lnTo>
                  <a:pt x="727075" y="391502"/>
                </a:lnTo>
                <a:lnTo>
                  <a:pt x="727075" y="191338"/>
                </a:lnTo>
                <a:lnTo>
                  <a:pt x="684072" y="131635"/>
                </a:lnTo>
                <a:lnTo>
                  <a:pt x="651370" y="98933"/>
                </a:lnTo>
                <a:lnTo>
                  <a:pt x="615010" y="70243"/>
                </a:lnTo>
                <a:lnTo>
                  <a:pt x="591667" y="55930"/>
                </a:lnTo>
                <a:lnTo>
                  <a:pt x="575386" y="45935"/>
                </a:lnTo>
                <a:lnTo>
                  <a:pt x="532853" y="26403"/>
                </a:lnTo>
                <a:lnTo>
                  <a:pt x="487781" y="11976"/>
                </a:lnTo>
                <a:lnTo>
                  <a:pt x="440537" y="3060"/>
                </a:lnTo>
                <a:lnTo>
                  <a:pt x="391502" y="0"/>
                </a:lnTo>
                <a:lnTo>
                  <a:pt x="342455" y="3060"/>
                </a:lnTo>
                <a:lnTo>
                  <a:pt x="295211" y="11976"/>
                </a:lnTo>
                <a:lnTo>
                  <a:pt x="250139" y="26403"/>
                </a:lnTo>
                <a:lnTo>
                  <a:pt x="207606" y="45935"/>
                </a:lnTo>
                <a:lnTo>
                  <a:pt x="167982" y="70243"/>
                </a:lnTo>
                <a:lnTo>
                  <a:pt x="131635" y="98933"/>
                </a:lnTo>
                <a:lnTo>
                  <a:pt x="98933" y="131635"/>
                </a:lnTo>
                <a:lnTo>
                  <a:pt x="70243" y="167982"/>
                </a:lnTo>
                <a:lnTo>
                  <a:pt x="45935" y="207606"/>
                </a:lnTo>
                <a:lnTo>
                  <a:pt x="26390" y="250164"/>
                </a:lnTo>
                <a:lnTo>
                  <a:pt x="11976" y="295211"/>
                </a:lnTo>
                <a:lnTo>
                  <a:pt x="3060" y="342455"/>
                </a:lnTo>
                <a:lnTo>
                  <a:pt x="0" y="391502"/>
                </a:lnTo>
                <a:lnTo>
                  <a:pt x="3060" y="440537"/>
                </a:lnTo>
                <a:lnTo>
                  <a:pt x="11976" y="487781"/>
                </a:lnTo>
                <a:lnTo>
                  <a:pt x="26403" y="532853"/>
                </a:lnTo>
                <a:lnTo>
                  <a:pt x="45935" y="575386"/>
                </a:lnTo>
                <a:lnTo>
                  <a:pt x="70243" y="615010"/>
                </a:lnTo>
                <a:lnTo>
                  <a:pt x="98933" y="651370"/>
                </a:lnTo>
                <a:lnTo>
                  <a:pt x="131635" y="684072"/>
                </a:lnTo>
                <a:lnTo>
                  <a:pt x="167982" y="712749"/>
                </a:lnTo>
                <a:lnTo>
                  <a:pt x="207606" y="737057"/>
                </a:lnTo>
                <a:lnTo>
                  <a:pt x="250139" y="756602"/>
                </a:lnTo>
                <a:lnTo>
                  <a:pt x="295211" y="771017"/>
                </a:lnTo>
                <a:lnTo>
                  <a:pt x="342455" y="779932"/>
                </a:lnTo>
                <a:lnTo>
                  <a:pt x="391502" y="782993"/>
                </a:lnTo>
                <a:lnTo>
                  <a:pt x="440537" y="779932"/>
                </a:lnTo>
                <a:lnTo>
                  <a:pt x="487781" y="771017"/>
                </a:lnTo>
                <a:lnTo>
                  <a:pt x="532853" y="756602"/>
                </a:lnTo>
                <a:lnTo>
                  <a:pt x="575386" y="737057"/>
                </a:lnTo>
                <a:lnTo>
                  <a:pt x="615010" y="712749"/>
                </a:lnTo>
                <a:lnTo>
                  <a:pt x="651370" y="684072"/>
                </a:lnTo>
                <a:lnTo>
                  <a:pt x="684072" y="651370"/>
                </a:lnTo>
                <a:lnTo>
                  <a:pt x="712762" y="615010"/>
                </a:lnTo>
                <a:lnTo>
                  <a:pt x="737057" y="575386"/>
                </a:lnTo>
                <a:lnTo>
                  <a:pt x="756602" y="532841"/>
                </a:lnTo>
                <a:lnTo>
                  <a:pt x="771017" y="487781"/>
                </a:lnTo>
                <a:lnTo>
                  <a:pt x="779932" y="440537"/>
                </a:lnTo>
                <a:lnTo>
                  <a:pt x="782993" y="3915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752665" y="4858492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89">
                <a:moveTo>
                  <a:pt x="559282" y="251675"/>
                </a:moveTo>
                <a:lnTo>
                  <a:pt x="557225" y="241160"/>
                </a:lnTo>
                <a:lnTo>
                  <a:pt x="551078" y="231902"/>
                </a:lnTo>
                <a:lnTo>
                  <a:pt x="541832" y="225755"/>
                </a:lnTo>
                <a:lnTo>
                  <a:pt x="531317" y="223710"/>
                </a:lnTo>
                <a:lnTo>
                  <a:pt x="520788" y="225755"/>
                </a:lnTo>
                <a:lnTo>
                  <a:pt x="511530" y="231902"/>
                </a:lnTo>
                <a:lnTo>
                  <a:pt x="391490" y="351955"/>
                </a:lnTo>
                <a:lnTo>
                  <a:pt x="271449" y="231902"/>
                </a:lnTo>
                <a:lnTo>
                  <a:pt x="262191" y="225755"/>
                </a:lnTo>
                <a:lnTo>
                  <a:pt x="251675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55" y="241147"/>
                </a:lnTo>
                <a:lnTo>
                  <a:pt x="223710" y="251675"/>
                </a:lnTo>
                <a:lnTo>
                  <a:pt x="225755" y="262191"/>
                </a:lnTo>
                <a:lnTo>
                  <a:pt x="231914" y="271449"/>
                </a:lnTo>
                <a:lnTo>
                  <a:pt x="351955" y="391502"/>
                </a:lnTo>
                <a:lnTo>
                  <a:pt x="231914" y="511543"/>
                </a:lnTo>
                <a:lnTo>
                  <a:pt x="225755" y="520788"/>
                </a:lnTo>
                <a:lnTo>
                  <a:pt x="223710" y="531317"/>
                </a:lnTo>
                <a:lnTo>
                  <a:pt x="225755" y="541832"/>
                </a:lnTo>
                <a:lnTo>
                  <a:pt x="231914" y="551091"/>
                </a:lnTo>
                <a:lnTo>
                  <a:pt x="237375" y="556539"/>
                </a:lnTo>
                <a:lnTo>
                  <a:pt x="244513" y="559269"/>
                </a:lnTo>
                <a:lnTo>
                  <a:pt x="251675" y="559269"/>
                </a:lnTo>
                <a:lnTo>
                  <a:pt x="258838" y="559269"/>
                </a:lnTo>
                <a:lnTo>
                  <a:pt x="265976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17" y="556539"/>
                </a:lnTo>
                <a:lnTo>
                  <a:pt x="551078" y="551091"/>
                </a:lnTo>
                <a:lnTo>
                  <a:pt x="557237" y="541832"/>
                </a:lnTo>
                <a:lnTo>
                  <a:pt x="559282" y="531317"/>
                </a:lnTo>
                <a:lnTo>
                  <a:pt x="557237" y="520788"/>
                </a:lnTo>
                <a:lnTo>
                  <a:pt x="551078" y="511543"/>
                </a:lnTo>
                <a:lnTo>
                  <a:pt x="431025" y="391502"/>
                </a:lnTo>
                <a:lnTo>
                  <a:pt x="551078" y="271449"/>
                </a:lnTo>
                <a:lnTo>
                  <a:pt x="557225" y="262204"/>
                </a:lnTo>
                <a:lnTo>
                  <a:pt x="559282" y="251675"/>
                </a:lnTo>
                <a:close/>
              </a:path>
              <a:path w="783590" h="783589">
                <a:moveTo>
                  <a:pt x="782993" y="391502"/>
                </a:moveTo>
                <a:lnTo>
                  <a:pt x="779932" y="342455"/>
                </a:lnTo>
                <a:lnTo>
                  <a:pt x="771004" y="295211"/>
                </a:lnTo>
                <a:lnTo>
                  <a:pt x="756589" y="250139"/>
                </a:lnTo>
                <a:lnTo>
                  <a:pt x="737044" y="207606"/>
                </a:lnTo>
                <a:lnTo>
                  <a:pt x="727062" y="191338"/>
                </a:lnTo>
                <a:lnTo>
                  <a:pt x="727062" y="391502"/>
                </a:lnTo>
                <a:lnTo>
                  <a:pt x="723417" y="441020"/>
                </a:lnTo>
                <a:lnTo>
                  <a:pt x="712825" y="488302"/>
                </a:lnTo>
                <a:lnTo>
                  <a:pt x="695820" y="532853"/>
                </a:lnTo>
                <a:lnTo>
                  <a:pt x="672922" y="574090"/>
                </a:lnTo>
                <a:lnTo>
                  <a:pt x="644652" y="611530"/>
                </a:lnTo>
                <a:lnTo>
                  <a:pt x="611530" y="644652"/>
                </a:lnTo>
                <a:lnTo>
                  <a:pt x="574078" y="672934"/>
                </a:lnTo>
                <a:lnTo>
                  <a:pt x="532828" y="695833"/>
                </a:lnTo>
                <a:lnTo>
                  <a:pt x="488302" y="712838"/>
                </a:lnTo>
                <a:lnTo>
                  <a:pt x="441007" y="723430"/>
                </a:lnTo>
                <a:lnTo>
                  <a:pt x="391490" y="727075"/>
                </a:lnTo>
                <a:lnTo>
                  <a:pt x="341972" y="723430"/>
                </a:lnTo>
                <a:lnTo>
                  <a:pt x="294678" y="712838"/>
                </a:lnTo>
                <a:lnTo>
                  <a:pt x="250151" y="695833"/>
                </a:lnTo>
                <a:lnTo>
                  <a:pt x="208902" y="672934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90"/>
                </a:lnTo>
                <a:lnTo>
                  <a:pt x="87160" y="532841"/>
                </a:lnTo>
                <a:lnTo>
                  <a:pt x="70167" y="488302"/>
                </a:lnTo>
                <a:lnTo>
                  <a:pt x="59575" y="441020"/>
                </a:lnTo>
                <a:lnTo>
                  <a:pt x="55930" y="391502"/>
                </a:lnTo>
                <a:lnTo>
                  <a:pt x="59575" y="341972"/>
                </a:lnTo>
                <a:lnTo>
                  <a:pt x="70167" y="294690"/>
                </a:lnTo>
                <a:lnTo>
                  <a:pt x="87172" y="250139"/>
                </a:lnTo>
                <a:lnTo>
                  <a:pt x="110070" y="208902"/>
                </a:lnTo>
                <a:lnTo>
                  <a:pt x="138341" y="171462"/>
                </a:lnTo>
                <a:lnTo>
                  <a:pt x="171462" y="138341"/>
                </a:lnTo>
                <a:lnTo>
                  <a:pt x="208902" y="110070"/>
                </a:lnTo>
                <a:lnTo>
                  <a:pt x="250151" y="87160"/>
                </a:lnTo>
                <a:lnTo>
                  <a:pt x="294678" y="70154"/>
                </a:lnTo>
                <a:lnTo>
                  <a:pt x="341972" y="59575"/>
                </a:lnTo>
                <a:lnTo>
                  <a:pt x="391490" y="55930"/>
                </a:lnTo>
                <a:lnTo>
                  <a:pt x="441007" y="59575"/>
                </a:lnTo>
                <a:lnTo>
                  <a:pt x="488302" y="70154"/>
                </a:lnTo>
                <a:lnTo>
                  <a:pt x="532828" y="87160"/>
                </a:lnTo>
                <a:lnTo>
                  <a:pt x="574078" y="110070"/>
                </a:lnTo>
                <a:lnTo>
                  <a:pt x="611530" y="138341"/>
                </a:lnTo>
                <a:lnTo>
                  <a:pt x="644652" y="171462"/>
                </a:lnTo>
                <a:lnTo>
                  <a:pt x="672922" y="208902"/>
                </a:lnTo>
                <a:lnTo>
                  <a:pt x="695820" y="250164"/>
                </a:lnTo>
                <a:lnTo>
                  <a:pt x="712825" y="294690"/>
                </a:lnTo>
                <a:lnTo>
                  <a:pt x="723417" y="341972"/>
                </a:lnTo>
                <a:lnTo>
                  <a:pt x="727062" y="391502"/>
                </a:lnTo>
                <a:lnTo>
                  <a:pt x="727062" y="191338"/>
                </a:lnTo>
                <a:lnTo>
                  <a:pt x="684060" y="131635"/>
                </a:lnTo>
                <a:lnTo>
                  <a:pt x="651357" y="98933"/>
                </a:lnTo>
                <a:lnTo>
                  <a:pt x="615010" y="70243"/>
                </a:lnTo>
                <a:lnTo>
                  <a:pt x="591667" y="55930"/>
                </a:lnTo>
                <a:lnTo>
                  <a:pt x="575386" y="45935"/>
                </a:lnTo>
                <a:lnTo>
                  <a:pt x="532841" y="26403"/>
                </a:lnTo>
                <a:lnTo>
                  <a:pt x="487768" y="11976"/>
                </a:lnTo>
                <a:lnTo>
                  <a:pt x="440524" y="3060"/>
                </a:lnTo>
                <a:lnTo>
                  <a:pt x="391490" y="0"/>
                </a:lnTo>
                <a:lnTo>
                  <a:pt x="342455" y="3060"/>
                </a:lnTo>
                <a:lnTo>
                  <a:pt x="295211" y="11976"/>
                </a:lnTo>
                <a:lnTo>
                  <a:pt x="250139" y="26403"/>
                </a:lnTo>
                <a:lnTo>
                  <a:pt x="207606" y="45935"/>
                </a:lnTo>
                <a:lnTo>
                  <a:pt x="167970" y="70243"/>
                </a:lnTo>
                <a:lnTo>
                  <a:pt x="131622" y="98933"/>
                </a:lnTo>
                <a:lnTo>
                  <a:pt x="98920" y="131635"/>
                </a:lnTo>
                <a:lnTo>
                  <a:pt x="70231" y="167982"/>
                </a:lnTo>
                <a:lnTo>
                  <a:pt x="45935" y="207606"/>
                </a:lnTo>
                <a:lnTo>
                  <a:pt x="26390" y="250164"/>
                </a:lnTo>
                <a:lnTo>
                  <a:pt x="11976" y="295211"/>
                </a:lnTo>
                <a:lnTo>
                  <a:pt x="3048" y="342455"/>
                </a:lnTo>
                <a:lnTo>
                  <a:pt x="0" y="391502"/>
                </a:lnTo>
                <a:lnTo>
                  <a:pt x="3048" y="440537"/>
                </a:lnTo>
                <a:lnTo>
                  <a:pt x="11976" y="487781"/>
                </a:lnTo>
                <a:lnTo>
                  <a:pt x="26390" y="532853"/>
                </a:lnTo>
                <a:lnTo>
                  <a:pt x="45935" y="575386"/>
                </a:lnTo>
                <a:lnTo>
                  <a:pt x="70231" y="615010"/>
                </a:lnTo>
                <a:lnTo>
                  <a:pt x="98920" y="651370"/>
                </a:lnTo>
                <a:lnTo>
                  <a:pt x="131622" y="684072"/>
                </a:lnTo>
                <a:lnTo>
                  <a:pt x="167970" y="712749"/>
                </a:lnTo>
                <a:lnTo>
                  <a:pt x="207606" y="737057"/>
                </a:lnTo>
                <a:lnTo>
                  <a:pt x="250139" y="756602"/>
                </a:lnTo>
                <a:lnTo>
                  <a:pt x="295211" y="771017"/>
                </a:lnTo>
                <a:lnTo>
                  <a:pt x="342455" y="779932"/>
                </a:lnTo>
                <a:lnTo>
                  <a:pt x="391490" y="782993"/>
                </a:lnTo>
                <a:lnTo>
                  <a:pt x="440524" y="779932"/>
                </a:lnTo>
                <a:lnTo>
                  <a:pt x="487768" y="771017"/>
                </a:lnTo>
                <a:lnTo>
                  <a:pt x="532841" y="756602"/>
                </a:lnTo>
                <a:lnTo>
                  <a:pt x="575386" y="737057"/>
                </a:lnTo>
                <a:lnTo>
                  <a:pt x="615010" y="712749"/>
                </a:lnTo>
                <a:lnTo>
                  <a:pt x="651357" y="684072"/>
                </a:lnTo>
                <a:lnTo>
                  <a:pt x="684060" y="651370"/>
                </a:lnTo>
                <a:lnTo>
                  <a:pt x="712749" y="615010"/>
                </a:lnTo>
                <a:lnTo>
                  <a:pt x="737044" y="575386"/>
                </a:lnTo>
                <a:lnTo>
                  <a:pt x="756602" y="532841"/>
                </a:lnTo>
                <a:lnTo>
                  <a:pt x="771004" y="487781"/>
                </a:lnTo>
                <a:lnTo>
                  <a:pt x="779932" y="440537"/>
                </a:lnTo>
                <a:lnTo>
                  <a:pt x="782993" y="3915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6914863" y="4858492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89">
                <a:moveTo>
                  <a:pt x="559295" y="531317"/>
                </a:moveTo>
                <a:lnTo>
                  <a:pt x="557237" y="520788"/>
                </a:lnTo>
                <a:lnTo>
                  <a:pt x="551091" y="511543"/>
                </a:lnTo>
                <a:lnTo>
                  <a:pt x="431038" y="391502"/>
                </a:lnTo>
                <a:lnTo>
                  <a:pt x="551091" y="271449"/>
                </a:lnTo>
                <a:lnTo>
                  <a:pt x="557237" y="262204"/>
                </a:lnTo>
                <a:lnTo>
                  <a:pt x="559282" y="251675"/>
                </a:lnTo>
                <a:lnTo>
                  <a:pt x="557237" y="241160"/>
                </a:lnTo>
                <a:lnTo>
                  <a:pt x="551091" y="231902"/>
                </a:lnTo>
                <a:lnTo>
                  <a:pt x="541845" y="225755"/>
                </a:lnTo>
                <a:lnTo>
                  <a:pt x="531317" y="223710"/>
                </a:lnTo>
                <a:lnTo>
                  <a:pt x="520801" y="225755"/>
                </a:lnTo>
                <a:lnTo>
                  <a:pt x="511543" y="231902"/>
                </a:lnTo>
                <a:lnTo>
                  <a:pt x="391502" y="351955"/>
                </a:lnTo>
                <a:lnTo>
                  <a:pt x="271462" y="231902"/>
                </a:lnTo>
                <a:lnTo>
                  <a:pt x="262204" y="225755"/>
                </a:lnTo>
                <a:lnTo>
                  <a:pt x="251688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67" y="241147"/>
                </a:lnTo>
                <a:lnTo>
                  <a:pt x="223723" y="251675"/>
                </a:lnTo>
                <a:lnTo>
                  <a:pt x="225767" y="262191"/>
                </a:lnTo>
                <a:lnTo>
                  <a:pt x="231914" y="271449"/>
                </a:lnTo>
                <a:lnTo>
                  <a:pt x="351955" y="391502"/>
                </a:lnTo>
                <a:lnTo>
                  <a:pt x="231914" y="511543"/>
                </a:lnTo>
                <a:lnTo>
                  <a:pt x="225767" y="520788"/>
                </a:lnTo>
                <a:lnTo>
                  <a:pt x="223723" y="531317"/>
                </a:lnTo>
                <a:lnTo>
                  <a:pt x="225767" y="541832"/>
                </a:lnTo>
                <a:lnTo>
                  <a:pt x="231914" y="551091"/>
                </a:lnTo>
                <a:lnTo>
                  <a:pt x="237388" y="556539"/>
                </a:lnTo>
                <a:lnTo>
                  <a:pt x="244525" y="559269"/>
                </a:lnTo>
                <a:lnTo>
                  <a:pt x="251688" y="559269"/>
                </a:lnTo>
                <a:lnTo>
                  <a:pt x="258851" y="559269"/>
                </a:lnTo>
                <a:lnTo>
                  <a:pt x="265988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30" y="556539"/>
                </a:lnTo>
                <a:lnTo>
                  <a:pt x="551091" y="551091"/>
                </a:lnTo>
                <a:lnTo>
                  <a:pt x="557237" y="541832"/>
                </a:lnTo>
                <a:lnTo>
                  <a:pt x="559295" y="531317"/>
                </a:lnTo>
                <a:close/>
              </a:path>
              <a:path w="783590" h="783589">
                <a:moveTo>
                  <a:pt x="782993" y="391502"/>
                </a:moveTo>
                <a:lnTo>
                  <a:pt x="779945" y="342455"/>
                </a:lnTo>
                <a:lnTo>
                  <a:pt x="771017" y="295211"/>
                </a:lnTo>
                <a:lnTo>
                  <a:pt x="756602" y="250139"/>
                </a:lnTo>
                <a:lnTo>
                  <a:pt x="737057" y="207606"/>
                </a:lnTo>
                <a:lnTo>
                  <a:pt x="727075" y="191338"/>
                </a:lnTo>
                <a:lnTo>
                  <a:pt x="727075" y="391502"/>
                </a:lnTo>
                <a:lnTo>
                  <a:pt x="723430" y="441020"/>
                </a:lnTo>
                <a:lnTo>
                  <a:pt x="712838" y="488302"/>
                </a:lnTo>
                <a:lnTo>
                  <a:pt x="695820" y="532853"/>
                </a:lnTo>
                <a:lnTo>
                  <a:pt x="672934" y="574090"/>
                </a:lnTo>
                <a:lnTo>
                  <a:pt x="644664" y="611530"/>
                </a:lnTo>
                <a:lnTo>
                  <a:pt x="611543" y="644652"/>
                </a:lnTo>
                <a:lnTo>
                  <a:pt x="574090" y="672934"/>
                </a:lnTo>
                <a:lnTo>
                  <a:pt x="532841" y="695833"/>
                </a:lnTo>
                <a:lnTo>
                  <a:pt x="488302" y="712838"/>
                </a:lnTo>
                <a:lnTo>
                  <a:pt x="441020" y="723430"/>
                </a:lnTo>
                <a:lnTo>
                  <a:pt x="391502" y="727075"/>
                </a:lnTo>
                <a:lnTo>
                  <a:pt x="341985" y="723430"/>
                </a:lnTo>
                <a:lnTo>
                  <a:pt x="294690" y="712838"/>
                </a:lnTo>
                <a:lnTo>
                  <a:pt x="250164" y="695833"/>
                </a:lnTo>
                <a:lnTo>
                  <a:pt x="208915" y="672934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90"/>
                </a:lnTo>
                <a:lnTo>
                  <a:pt x="87172" y="532841"/>
                </a:lnTo>
                <a:lnTo>
                  <a:pt x="70167" y="488302"/>
                </a:lnTo>
                <a:lnTo>
                  <a:pt x="59588" y="441020"/>
                </a:lnTo>
                <a:lnTo>
                  <a:pt x="55943" y="391502"/>
                </a:lnTo>
                <a:lnTo>
                  <a:pt x="59588" y="341972"/>
                </a:lnTo>
                <a:lnTo>
                  <a:pt x="70167" y="294690"/>
                </a:lnTo>
                <a:lnTo>
                  <a:pt x="87185" y="250139"/>
                </a:lnTo>
                <a:lnTo>
                  <a:pt x="110070" y="208902"/>
                </a:lnTo>
                <a:lnTo>
                  <a:pt x="138341" y="171462"/>
                </a:lnTo>
                <a:lnTo>
                  <a:pt x="171462" y="138341"/>
                </a:lnTo>
                <a:lnTo>
                  <a:pt x="208915" y="110070"/>
                </a:lnTo>
                <a:lnTo>
                  <a:pt x="250164" y="87160"/>
                </a:lnTo>
                <a:lnTo>
                  <a:pt x="294690" y="70154"/>
                </a:lnTo>
                <a:lnTo>
                  <a:pt x="341985" y="59575"/>
                </a:lnTo>
                <a:lnTo>
                  <a:pt x="391502" y="55930"/>
                </a:lnTo>
                <a:lnTo>
                  <a:pt x="441020" y="59575"/>
                </a:lnTo>
                <a:lnTo>
                  <a:pt x="488302" y="70154"/>
                </a:lnTo>
                <a:lnTo>
                  <a:pt x="532841" y="87160"/>
                </a:lnTo>
                <a:lnTo>
                  <a:pt x="574090" y="110070"/>
                </a:lnTo>
                <a:lnTo>
                  <a:pt x="611543" y="138341"/>
                </a:lnTo>
                <a:lnTo>
                  <a:pt x="644664" y="171462"/>
                </a:lnTo>
                <a:lnTo>
                  <a:pt x="672934" y="208902"/>
                </a:lnTo>
                <a:lnTo>
                  <a:pt x="695833" y="250164"/>
                </a:lnTo>
                <a:lnTo>
                  <a:pt x="712838" y="294690"/>
                </a:lnTo>
                <a:lnTo>
                  <a:pt x="723430" y="341972"/>
                </a:lnTo>
                <a:lnTo>
                  <a:pt x="727075" y="391502"/>
                </a:lnTo>
                <a:lnTo>
                  <a:pt x="727075" y="191338"/>
                </a:lnTo>
                <a:lnTo>
                  <a:pt x="684072" y="131635"/>
                </a:lnTo>
                <a:lnTo>
                  <a:pt x="651370" y="98933"/>
                </a:lnTo>
                <a:lnTo>
                  <a:pt x="615022" y="70243"/>
                </a:lnTo>
                <a:lnTo>
                  <a:pt x="591680" y="55930"/>
                </a:lnTo>
                <a:lnTo>
                  <a:pt x="575386" y="45935"/>
                </a:lnTo>
                <a:lnTo>
                  <a:pt x="532853" y="26403"/>
                </a:lnTo>
                <a:lnTo>
                  <a:pt x="487781" y="11976"/>
                </a:lnTo>
                <a:lnTo>
                  <a:pt x="440537" y="3060"/>
                </a:lnTo>
                <a:lnTo>
                  <a:pt x="391502" y="0"/>
                </a:lnTo>
                <a:lnTo>
                  <a:pt x="342455" y="3060"/>
                </a:lnTo>
                <a:lnTo>
                  <a:pt x="295224" y="11976"/>
                </a:lnTo>
                <a:lnTo>
                  <a:pt x="250151" y="26403"/>
                </a:lnTo>
                <a:lnTo>
                  <a:pt x="207606" y="45935"/>
                </a:lnTo>
                <a:lnTo>
                  <a:pt x="167982" y="70243"/>
                </a:lnTo>
                <a:lnTo>
                  <a:pt x="131635" y="98933"/>
                </a:lnTo>
                <a:lnTo>
                  <a:pt x="98933" y="131635"/>
                </a:lnTo>
                <a:lnTo>
                  <a:pt x="70243" y="167982"/>
                </a:lnTo>
                <a:lnTo>
                  <a:pt x="45948" y="207606"/>
                </a:lnTo>
                <a:lnTo>
                  <a:pt x="26390" y="250164"/>
                </a:lnTo>
                <a:lnTo>
                  <a:pt x="11976" y="295211"/>
                </a:lnTo>
                <a:lnTo>
                  <a:pt x="3060" y="342455"/>
                </a:lnTo>
                <a:lnTo>
                  <a:pt x="0" y="391502"/>
                </a:lnTo>
                <a:lnTo>
                  <a:pt x="3060" y="440537"/>
                </a:lnTo>
                <a:lnTo>
                  <a:pt x="11976" y="487781"/>
                </a:lnTo>
                <a:lnTo>
                  <a:pt x="26403" y="532853"/>
                </a:lnTo>
                <a:lnTo>
                  <a:pt x="45948" y="575386"/>
                </a:lnTo>
                <a:lnTo>
                  <a:pt x="70243" y="615010"/>
                </a:lnTo>
                <a:lnTo>
                  <a:pt x="98933" y="651370"/>
                </a:lnTo>
                <a:lnTo>
                  <a:pt x="131635" y="684072"/>
                </a:lnTo>
                <a:lnTo>
                  <a:pt x="167982" y="712749"/>
                </a:lnTo>
                <a:lnTo>
                  <a:pt x="207606" y="737057"/>
                </a:lnTo>
                <a:lnTo>
                  <a:pt x="250151" y="756602"/>
                </a:lnTo>
                <a:lnTo>
                  <a:pt x="295224" y="771017"/>
                </a:lnTo>
                <a:lnTo>
                  <a:pt x="342455" y="779932"/>
                </a:lnTo>
                <a:lnTo>
                  <a:pt x="391502" y="782993"/>
                </a:lnTo>
                <a:lnTo>
                  <a:pt x="440537" y="779932"/>
                </a:lnTo>
                <a:lnTo>
                  <a:pt x="487781" y="771017"/>
                </a:lnTo>
                <a:lnTo>
                  <a:pt x="532853" y="756602"/>
                </a:lnTo>
                <a:lnTo>
                  <a:pt x="575386" y="737057"/>
                </a:lnTo>
                <a:lnTo>
                  <a:pt x="615022" y="712749"/>
                </a:lnTo>
                <a:lnTo>
                  <a:pt x="651370" y="684072"/>
                </a:lnTo>
                <a:lnTo>
                  <a:pt x="684072" y="651370"/>
                </a:lnTo>
                <a:lnTo>
                  <a:pt x="712762" y="615010"/>
                </a:lnTo>
                <a:lnTo>
                  <a:pt x="737057" y="575386"/>
                </a:lnTo>
                <a:lnTo>
                  <a:pt x="756602" y="532841"/>
                </a:lnTo>
                <a:lnTo>
                  <a:pt x="771017" y="487781"/>
                </a:lnTo>
                <a:lnTo>
                  <a:pt x="779945" y="440537"/>
                </a:lnTo>
                <a:lnTo>
                  <a:pt x="782993" y="3915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3752665" y="6094062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90">
                <a:moveTo>
                  <a:pt x="559282" y="251675"/>
                </a:moveTo>
                <a:lnTo>
                  <a:pt x="557225" y="241147"/>
                </a:lnTo>
                <a:lnTo>
                  <a:pt x="551078" y="231902"/>
                </a:lnTo>
                <a:lnTo>
                  <a:pt x="541832" y="225755"/>
                </a:lnTo>
                <a:lnTo>
                  <a:pt x="531317" y="223710"/>
                </a:lnTo>
                <a:lnTo>
                  <a:pt x="520788" y="225755"/>
                </a:lnTo>
                <a:lnTo>
                  <a:pt x="511530" y="231902"/>
                </a:lnTo>
                <a:lnTo>
                  <a:pt x="391490" y="351955"/>
                </a:lnTo>
                <a:lnTo>
                  <a:pt x="271449" y="231902"/>
                </a:lnTo>
                <a:lnTo>
                  <a:pt x="262191" y="225755"/>
                </a:lnTo>
                <a:lnTo>
                  <a:pt x="251675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55" y="241147"/>
                </a:lnTo>
                <a:lnTo>
                  <a:pt x="223710" y="251663"/>
                </a:lnTo>
                <a:lnTo>
                  <a:pt x="225755" y="262191"/>
                </a:lnTo>
                <a:lnTo>
                  <a:pt x="231914" y="271449"/>
                </a:lnTo>
                <a:lnTo>
                  <a:pt x="351942" y="391490"/>
                </a:lnTo>
                <a:lnTo>
                  <a:pt x="231914" y="511530"/>
                </a:lnTo>
                <a:lnTo>
                  <a:pt x="225755" y="520788"/>
                </a:lnTo>
                <a:lnTo>
                  <a:pt x="223710" y="531304"/>
                </a:lnTo>
                <a:lnTo>
                  <a:pt x="225755" y="541832"/>
                </a:lnTo>
                <a:lnTo>
                  <a:pt x="231914" y="551078"/>
                </a:lnTo>
                <a:lnTo>
                  <a:pt x="237375" y="556539"/>
                </a:lnTo>
                <a:lnTo>
                  <a:pt x="244513" y="559269"/>
                </a:lnTo>
                <a:lnTo>
                  <a:pt x="251675" y="559269"/>
                </a:lnTo>
                <a:lnTo>
                  <a:pt x="258838" y="559269"/>
                </a:lnTo>
                <a:lnTo>
                  <a:pt x="265976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17" y="556539"/>
                </a:lnTo>
                <a:lnTo>
                  <a:pt x="551078" y="551078"/>
                </a:lnTo>
                <a:lnTo>
                  <a:pt x="557237" y="541832"/>
                </a:lnTo>
                <a:lnTo>
                  <a:pt x="559282" y="531304"/>
                </a:lnTo>
                <a:lnTo>
                  <a:pt x="557237" y="520788"/>
                </a:lnTo>
                <a:lnTo>
                  <a:pt x="551078" y="511530"/>
                </a:lnTo>
                <a:lnTo>
                  <a:pt x="431025" y="391490"/>
                </a:lnTo>
                <a:lnTo>
                  <a:pt x="551078" y="271449"/>
                </a:lnTo>
                <a:lnTo>
                  <a:pt x="557225" y="262191"/>
                </a:lnTo>
                <a:lnTo>
                  <a:pt x="559282" y="251675"/>
                </a:lnTo>
                <a:close/>
              </a:path>
              <a:path w="783590" h="783590">
                <a:moveTo>
                  <a:pt x="782993" y="391490"/>
                </a:moveTo>
                <a:lnTo>
                  <a:pt x="779932" y="342455"/>
                </a:lnTo>
                <a:lnTo>
                  <a:pt x="771004" y="295211"/>
                </a:lnTo>
                <a:lnTo>
                  <a:pt x="756589" y="250139"/>
                </a:lnTo>
                <a:lnTo>
                  <a:pt x="737044" y="207606"/>
                </a:lnTo>
                <a:lnTo>
                  <a:pt x="727062" y="191325"/>
                </a:lnTo>
                <a:lnTo>
                  <a:pt x="727062" y="391490"/>
                </a:lnTo>
                <a:lnTo>
                  <a:pt x="723417" y="441007"/>
                </a:lnTo>
                <a:lnTo>
                  <a:pt x="712825" y="488302"/>
                </a:lnTo>
                <a:lnTo>
                  <a:pt x="695820" y="532841"/>
                </a:lnTo>
                <a:lnTo>
                  <a:pt x="672922" y="574078"/>
                </a:lnTo>
                <a:lnTo>
                  <a:pt x="644652" y="611530"/>
                </a:lnTo>
                <a:lnTo>
                  <a:pt x="611530" y="644652"/>
                </a:lnTo>
                <a:lnTo>
                  <a:pt x="574078" y="672922"/>
                </a:lnTo>
                <a:lnTo>
                  <a:pt x="532828" y="695820"/>
                </a:lnTo>
                <a:lnTo>
                  <a:pt x="488302" y="712825"/>
                </a:lnTo>
                <a:lnTo>
                  <a:pt x="441007" y="723417"/>
                </a:lnTo>
                <a:lnTo>
                  <a:pt x="391490" y="727062"/>
                </a:lnTo>
                <a:lnTo>
                  <a:pt x="341972" y="723417"/>
                </a:lnTo>
                <a:lnTo>
                  <a:pt x="294678" y="712825"/>
                </a:lnTo>
                <a:lnTo>
                  <a:pt x="250151" y="695820"/>
                </a:lnTo>
                <a:lnTo>
                  <a:pt x="208902" y="672922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78"/>
                </a:lnTo>
                <a:lnTo>
                  <a:pt x="87160" y="532828"/>
                </a:lnTo>
                <a:lnTo>
                  <a:pt x="70167" y="488302"/>
                </a:lnTo>
                <a:lnTo>
                  <a:pt x="59575" y="441007"/>
                </a:lnTo>
                <a:lnTo>
                  <a:pt x="55930" y="391490"/>
                </a:lnTo>
                <a:lnTo>
                  <a:pt x="59575" y="341972"/>
                </a:lnTo>
                <a:lnTo>
                  <a:pt x="70167" y="294678"/>
                </a:lnTo>
                <a:lnTo>
                  <a:pt x="87172" y="250139"/>
                </a:lnTo>
                <a:lnTo>
                  <a:pt x="110070" y="208902"/>
                </a:lnTo>
                <a:lnTo>
                  <a:pt x="138341" y="171450"/>
                </a:lnTo>
                <a:lnTo>
                  <a:pt x="171462" y="138328"/>
                </a:lnTo>
                <a:lnTo>
                  <a:pt x="208902" y="110058"/>
                </a:lnTo>
                <a:lnTo>
                  <a:pt x="250151" y="87160"/>
                </a:lnTo>
                <a:lnTo>
                  <a:pt x="294678" y="70154"/>
                </a:lnTo>
                <a:lnTo>
                  <a:pt x="341972" y="59563"/>
                </a:lnTo>
                <a:lnTo>
                  <a:pt x="391490" y="55918"/>
                </a:lnTo>
                <a:lnTo>
                  <a:pt x="441007" y="59563"/>
                </a:lnTo>
                <a:lnTo>
                  <a:pt x="488302" y="70154"/>
                </a:lnTo>
                <a:lnTo>
                  <a:pt x="532828" y="87160"/>
                </a:lnTo>
                <a:lnTo>
                  <a:pt x="574078" y="110058"/>
                </a:lnTo>
                <a:lnTo>
                  <a:pt x="611530" y="138328"/>
                </a:lnTo>
                <a:lnTo>
                  <a:pt x="644652" y="171450"/>
                </a:lnTo>
                <a:lnTo>
                  <a:pt x="672922" y="208902"/>
                </a:lnTo>
                <a:lnTo>
                  <a:pt x="695820" y="250151"/>
                </a:lnTo>
                <a:lnTo>
                  <a:pt x="712825" y="294678"/>
                </a:lnTo>
                <a:lnTo>
                  <a:pt x="723417" y="341972"/>
                </a:lnTo>
                <a:lnTo>
                  <a:pt x="727062" y="391490"/>
                </a:lnTo>
                <a:lnTo>
                  <a:pt x="727062" y="191325"/>
                </a:lnTo>
                <a:lnTo>
                  <a:pt x="684060" y="131622"/>
                </a:lnTo>
                <a:lnTo>
                  <a:pt x="651357" y="98920"/>
                </a:lnTo>
                <a:lnTo>
                  <a:pt x="615010" y="70231"/>
                </a:lnTo>
                <a:lnTo>
                  <a:pt x="575386" y="45935"/>
                </a:lnTo>
                <a:lnTo>
                  <a:pt x="532841" y="26390"/>
                </a:lnTo>
                <a:lnTo>
                  <a:pt x="487768" y="11976"/>
                </a:lnTo>
                <a:lnTo>
                  <a:pt x="440524" y="3048"/>
                </a:lnTo>
                <a:lnTo>
                  <a:pt x="391490" y="0"/>
                </a:lnTo>
                <a:lnTo>
                  <a:pt x="342455" y="3048"/>
                </a:lnTo>
                <a:lnTo>
                  <a:pt x="295211" y="11976"/>
                </a:lnTo>
                <a:lnTo>
                  <a:pt x="250139" y="26390"/>
                </a:lnTo>
                <a:lnTo>
                  <a:pt x="207606" y="45935"/>
                </a:lnTo>
                <a:lnTo>
                  <a:pt x="167970" y="70231"/>
                </a:lnTo>
                <a:lnTo>
                  <a:pt x="131622" y="98920"/>
                </a:lnTo>
                <a:lnTo>
                  <a:pt x="98920" y="131622"/>
                </a:lnTo>
                <a:lnTo>
                  <a:pt x="70231" y="167970"/>
                </a:lnTo>
                <a:lnTo>
                  <a:pt x="45935" y="207606"/>
                </a:lnTo>
                <a:lnTo>
                  <a:pt x="26390" y="250151"/>
                </a:lnTo>
                <a:lnTo>
                  <a:pt x="11976" y="295211"/>
                </a:lnTo>
                <a:lnTo>
                  <a:pt x="3048" y="342455"/>
                </a:lnTo>
                <a:lnTo>
                  <a:pt x="0" y="391490"/>
                </a:lnTo>
                <a:lnTo>
                  <a:pt x="3048" y="440537"/>
                </a:lnTo>
                <a:lnTo>
                  <a:pt x="11976" y="487768"/>
                </a:lnTo>
                <a:lnTo>
                  <a:pt x="26390" y="532841"/>
                </a:lnTo>
                <a:lnTo>
                  <a:pt x="45935" y="575386"/>
                </a:lnTo>
                <a:lnTo>
                  <a:pt x="70231" y="615010"/>
                </a:lnTo>
                <a:lnTo>
                  <a:pt x="98920" y="651357"/>
                </a:lnTo>
                <a:lnTo>
                  <a:pt x="131622" y="684060"/>
                </a:lnTo>
                <a:lnTo>
                  <a:pt x="167970" y="712749"/>
                </a:lnTo>
                <a:lnTo>
                  <a:pt x="207606" y="737044"/>
                </a:lnTo>
                <a:lnTo>
                  <a:pt x="250139" y="756589"/>
                </a:lnTo>
                <a:lnTo>
                  <a:pt x="295211" y="771004"/>
                </a:lnTo>
                <a:lnTo>
                  <a:pt x="342455" y="779932"/>
                </a:lnTo>
                <a:lnTo>
                  <a:pt x="391490" y="782993"/>
                </a:lnTo>
                <a:lnTo>
                  <a:pt x="440524" y="779932"/>
                </a:lnTo>
                <a:lnTo>
                  <a:pt x="487768" y="771004"/>
                </a:lnTo>
                <a:lnTo>
                  <a:pt x="532841" y="756589"/>
                </a:lnTo>
                <a:lnTo>
                  <a:pt x="575386" y="737044"/>
                </a:lnTo>
                <a:lnTo>
                  <a:pt x="615010" y="712749"/>
                </a:lnTo>
                <a:lnTo>
                  <a:pt x="651357" y="684060"/>
                </a:lnTo>
                <a:lnTo>
                  <a:pt x="684060" y="651357"/>
                </a:lnTo>
                <a:lnTo>
                  <a:pt x="712749" y="615010"/>
                </a:lnTo>
                <a:lnTo>
                  <a:pt x="737044" y="575386"/>
                </a:lnTo>
                <a:lnTo>
                  <a:pt x="756602" y="532828"/>
                </a:lnTo>
                <a:lnTo>
                  <a:pt x="771004" y="487768"/>
                </a:lnTo>
                <a:lnTo>
                  <a:pt x="779932" y="440537"/>
                </a:lnTo>
                <a:lnTo>
                  <a:pt x="782993" y="391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3752665" y="7340098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90">
                <a:moveTo>
                  <a:pt x="559282" y="251675"/>
                </a:moveTo>
                <a:lnTo>
                  <a:pt x="557225" y="241147"/>
                </a:lnTo>
                <a:lnTo>
                  <a:pt x="551078" y="231902"/>
                </a:lnTo>
                <a:lnTo>
                  <a:pt x="541832" y="225755"/>
                </a:lnTo>
                <a:lnTo>
                  <a:pt x="531317" y="223710"/>
                </a:lnTo>
                <a:lnTo>
                  <a:pt x="520788" y="225755"/>
                </a:lnTo>
                <a:lnTo>
                  <a:pt x="511530" y="231902"/>
                </a:lnTo>
                <a:lnTo>
                  <a:pt x="391490" y="351955"/>
                </a:lnTo>
                <a:lnTo>
                  <a:pt x="271449" y="231902"/>
                </a:lnTo>
                <a:lnTo>
                  <a:pt x="262191" y="225755"/>
                </a:lnTo>
                <a:lnTo>
                  <a:pt x="251675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55" y="241147"/>
                </a:lnTo>
                <a:lnTo>
                  <a:pt x="223710" y="251663"/>
                </a:lnTo>
                <a:lnTo>
                  <a:pt x="225755" y="262191"/>
                </a:lnTo>
                <a:lnTo>
                  <a:pt x="231914" y="271449"/>
                </a:lnTo>
                <a:lnTo>
                  <a:pt x="351942" y="391490"/>
                </a:lnTo>
                <a:lnTo>
                  <a:pt x="231914" y="511530"/>
                </a:lnTo>
                <a:lnTo>
                  <a:pt x="225755" y="520788"/>
                </a:lnTo>
                <a:lnTo>
                  <a:pt x="223710" y="531304"/>
                </a:lnTo>
                <a:lnTo>
                  <a:pt x="225755" y="541832"/>
                </a:lnTo>
                <a:lnTo>
                  <a:pt x="231914" y="551078"/>
                </a:lnTo>
                <a:lnTo>
                  <a:pt x="237375" y="556539"/>
                </a:lnTo>
                <a:lnTo>
                  <a:pt x="244513" y="559269"/>
                </a:lnTo>
                <a:lnTo>
                  <a:pt x="251675" y="559269"/>
                </a:lnTo>
                <a:lnTo>
                  <a:pt x="258838" y="559269"/>
                </a:lnTo>
                <a:lnTo>
                  <a:pt x="265976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17" y="556539"/>
                </a:lnTo>
                <a:lnTo>
                  <a:pt x="551078" y="551078"/>
                </a:lnTo>
                <a:lnTo>
                  <a:pt x="557237" y="541832"/>
                </a:lnTo>
                <a:lnTo>
                  <a:pt x="559282" y="531304"/>
                </a:lnTo>
                <a:lnTo>
                  <a:pt x="557237" y="520788"/>
                </a:lnTo>
                <a:lnTo>
                  <a:pt x="551078" y="511530"/>
                </a:lnTo>
                <a:lnTo>
                  <a:pt x="431025" y="391490"/>
                </a:lnTo>
                <a:lnTo>
                  <a:pt x="551078" y="271449"/>
                </a:lnTo>
                <a:lnTo>
                  <a:pt x="557225" y="262191"/>
                </a:lnTo>
                <a:lnTo>
                  <a:pt x="559282" y="251675"/>
                </a:lnTo>
                <a:close/>
              </a:path>
              <a:path w="783590" h="783590">
                <a:moveTo>
                  <a:pt x="782993" y="391490"/>
                </a:moveTo>
                <a:lnTo>
                  <a:pt x="779932" y="342455"/>
                </a:lnTo>
                <a:lnTo>
                  <a:pt x="771004" y="295211"/>
                </a:lnTo>
                <a:lnTo>
                  <a:pt x="756589" y="250139"/>
                </a:lnTo>
                <a:lnTo>
                  <a:pt x="737044" y="207606"/>
                </a:lnTo>
                <a:lnTo>
                  <a:pt x="727062" y="191325"/>
                </a:lnTo>
                <a:lnTo>
                  <a:pt x="727062" y="391490"/>
                </a:lnTo>
                <a:lnTo>
                  <a:pt x="723417" y="441007"/>
                </a:lnTo>
                <a:lnTo>
                  <a:pt x="712825" y="488302"/>
                </a:lnTo>
                <a:lnTo>
                  <a:pt x="695820" y="532841"/>
                </a:lnTo>
                <a:lnTo>
                  <a:pt x="672922" y="574078"/>
                </a:lnTo>
                <a:lnTo>
                  <a:pt x="644652" y="611530"/>
                </a:lnTo>
                <a:lnTo>
                  <a:pt x="611530" y="644652"/>
                </a:lnTo>
                <a:lnTo>
                  <a:pt x="574078" y="672922"/>
                </a:lnTo>
                <a:lnTo>
                  <a:pt x="532828" y="695820"/>
                </a:lnTo>
                <a:lnTo>
                  <a:pt x="488302" y="712825"/>
                </a:lnTo>
                <a:lnTo>
                  <a:pt x="441007" y="723417"/>
                </a:lnTo>
                <a:lnTo>
                  <a:pt x="391490" y="727062"/>
                </a:lnTo>
                <a:lnTo>
                  <a:pt x="341972" y="723417"/>
                </a:lnTo>
                <a:lnTo>
                  <a:pt x="294678" y="712825"/>
                </a:lnTo>
                <a:lnTo>
                  <a:pt x="250151" y="695820"/>
                </a:lnTo>
                <a:lnTo>
                  <a:pt x="208902" y="672922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78"/>
                </a:lnTo>
                <a:lnTo>
                  <a:pt x="87160" y="532828"/>
                </a:lnTo>
                <a:lnTo>
                  <a:pt x="70167" y="488302"/>
                </a:lnTo>
                <a:lnTo>
                  <a:pt x="59575" y="441007"/>
                </a:lnTo>
                <a:lnTo>
                  <a:pt x="55930" y="391490"/>
                </a:lnTo>
                <a:lnTo>
                  <a:pt x="59575" y="341972"/>
                </a:lnTo>
                <a:lnTo>
                  <a:pt x="70167" y="294690"/>
                </a:lnTo>
                <a:lnTo>
                  <a:pt x="87172" y="250139"/>
                </a:lnTo>
                <a:lnTo>
                  <a:pt x="110070" y="208902"/>
                </a:lnTo>
                <a:lnTo>
                  <a:pt x="138341" y="171450"/>
                </a:lnTo>
                <a:lnTo>
                  <a:pt x="171462" y="138328"/>
                </a:lnTo>
                <a:lnTo>
                  <a:pt x="208902" y="110058"/>
                </a:lnTo>
                <a:lnTo>
                  <a:pt x="250151" y="87160"/>
                </a:lnTo>
                <a:lnTo>
                  <a:pt x="294678" y="70154"/>
                </a:lnTo>
                <a:lnTo>
                  <a:pt x="341972" y="59563"/>
                </a:lnTo>
                <a:lnTo>
                  <a:pt x="391490" y="55918"/>
                </a:lnTo>
                <a:lnTo>
                  <a:pt x="441007" y="59563"/>
                </a:lnTo>
                <a:lnTo>
                  <a:pt x="488302" y="70154"/>
                </a:lnTo>
                <a:lnTo>
                  <a:pt x="532828" y="87160"/>
                </a:lnTo>
                <a:lnTo>
                  <a:pt x="574078" y="110058"/>
                </a:lnTo>
                <a:lnTo>
                  <a:pt x="611530" y="138328"/>
                </a:lnTo>
                <a:lnTo>
                  <a:pt x="644652" y="171450"/>
                </a:lnTo>
                <a:lnTo>
                  <a:pt x="672922" y="208902"/>
                </a:lnTo>
                <a:lnTo>
                  <a:pt x="695820" y="250151"/>
                </a:lnTo>
                <a:lnTo>
                  <a:pt x="712825" y="294690"/>
                </a:lnTo>
                <a:lnTo>
                  <a:pt x="723417" y="341972"/>
                </a:lnTo>
                <a:lnTo>
                  <a:pt x="727062" y="391490"/>
                </a:lnTo>
                <a:lnTo>
                  <a:pt x="727062" y="191325"/>
                </a:lnTo>
                <a:lnTo>
                  <a:pt x="684060" y="131622"/>
                </a:lnTo>
                <a:lnTo>
                  <a:pt x="651357" y="98920"/>
                </a:lnTo>
                <a:lnTo>
                  <a:pt x="615010" y="70231"/>
                </a:lnTo>
                <a:lnTo>
                  <a:pt x="575386" y="45935"/>
                </a:lnTo>
                <a:lnTo>
                  <a:pt x="532841" y="26390"/>
                </a:lnTo>
                <a:lnTo>
                  <a:pt x="487768" y="11976"/>
                </a:lnTo>
                <a:lnTo>
                  <a:pt x="440524" y="3048"/>
                </a:lnTo>
                <a:lnTo>
                  <a:pt x="391490" y="0"/>
                </a:lnTo>
                <a:lnTo>
                  <a:pt x="342455" y="3048"/>
                </a:lnTo>
                <a:lnTo>
                  <a:pt x="295211" y="11976"/>
                </a:lnTo>
                <a:lnTo>
                  <a:pt x="250139" y="26390"/>
                </a:lnTo>
                <a:lnTo>
                  <a:pt x="207606" y="45935"/>
                </a:lnTo>
                <a:lnTo>
                  <a:pt x="167970" y="70231"/>
                </a:lnTo>
                <a:lnTo>
                  <a:pt x="131622" y="98920"/>
                </a:lnTo>
                <a:lnTo>
                  <a:pt x="98920" y="131622"/>
                </a:lnTo>
                <a:lnTo>
                  <a:pt x="70231" y="167970"/>
                </a:lnTo>
                <a:lnTo>
                  <a:pt x="45935" y="207606"/>
                </a:lnTo>
                <a:lnTo>
                  <a:pt x="26390" y="250151"/>
                </a:lnTo>
                <a:lnTo>
                  <a:pt x="11976" y="295211"/>
                </a:lnTo>
                <a:lnTo>
                  <a:pt x="3048" y="342455"/>
                </a:lnTo>
                <a:lnTo>
                  <a:pt x="0" y="391490"/>
                </a:lnTo>
                <a:lnTo>
                  <a:pt x="3048" y="440537"/>
                </a:lnTo>
                <a:lnTo>
                  <a:pt x="11976" y="487768"/>
                </a:lnTo>
                <a:lnTo>
                  <a:pt x="26390" y="532841"/>
                </a:lnTo>
                <a:lnTo>
                  <a:pt x="45935" y="575386"/>
                </a:lnTo>
                <a:lnTo>
                  <a:pt x="70231" y="615010"/>
                </a:lnTo>
                <a:lnTo>
                  <a:pt x="98920" y="651357"/>
                </a:lnTo>
                <a:lnTo>
                  <a:pt x="131622" y="684060"/>
                </a:lnTo>
                <a:lnTo>
                  <a:pt x="167970" y="712749"/>
                </a:lnTo>
                <a:lnTo>
                  <a:pt x="207606" y="737044"/>
                </a:lnTo>
                <a:lnTo>
                  <a:pt x="250139" y="756589"/>
                </a:lnTo>
                <a:lnTo>
                  <a:pt x="295211" y="771017"/>
                </a:lnTo>
                <a:lnTo>
                  <a:pt x="342455" y="779932"/>
                </a:lnTo>
                <a:lnTo>
                  <a:pt x="391490" y="782993"/>
                </a:lnTo>
                <a:lnTo>
                  <a:pt x="440524" y="779932"/>
                </a:lnTo>
                <a:lnTo>
                  <a:pt x="487768" y="771017"/>
                </a:lnTo>
                <a:lnTo>
                  <a:pt x="532841" y="756589"/>
                </a:lnTo>
                <a:lnTo>
                  <a:pt x="575386" y="737044"/>
                </a:lnTo>
                <a:lnTo>
                  <a:pt x="615010" y="712749"/>
                </a:lnTo>
                <a:lnTo>
                  <a:pt x="651357" y="684060"/>
                </a:lnTo>
                <a:lnTo>
                  <a:pt x="684060" y="651357"/>
                </a:lnTo>
                <a:lnTo>
                  <a:pt x="712749" y="615010"/>
                </a:lnTo>
                <a:lnTo>
                  <a:pt x="737044" y="575386"/>
                </a:lnTo>
                <a:lnTo>
                  <a:pt x="756602" y="532828"/>
                </a:lnTo>
                <a:lnTo>
                  <a:pt x="771004" y="487768"/>
                </a:lnTo>
                <a:lnTo>
                  <a:pt x="779932" y="440537"/>
                </a:lnTo>
                <a:lnTo>
                  <a:pt x="782993" y="391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6914863" y="6094062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90">
                <a:moveTo>
                  <a:pt x="559295" y="531304"/>
                </a:moveTo>
                <a:lnTo>
                  <a:pt x="557237" y="520788"/>
                </a:lnTo>
                <a:lnTo>
                  <a:pt x="551091" y="511530"/>
                </a:lnTo>
                <a:lnTo>
                  <a:pt x="431038" y="391490"/>
                </a:lnTo>
                <a:lnTo>
                  <a:pt x="551091" y="271449"/>
                </a:lnTo>
                <a:lnTo>
                  <a:pt x="557237" y="262191"/>
                </a:lnTo>
                <a:lnTo>
                  <a:pt x="559282" y="251675"/>
                </a:lnTo>
                <a:lnTo>
                  <a:pt x="557237" y="241147"/>
                </a:lnTo>
                <a:lnTo>
                  <a:pt x="551091" y="231902"/>
                </a:lnTo>
                <a:lnTo>
                  <a:pt x="541845" y="225755"/>
                </a:lnTo>
                <a:lnTo>
                  <a:pt x="531317" y="223710"/>
                </a:lnTo>
                <a:lnTo>
                  <a:pt x="520801" y="225755"/>
                </a:lnTo>
                <a:lnTo>
                  <a:pt x="511543" y="231902"/>
                </a:lnTo>
                <a:lnTo>
                  <a:pt x="391502" y="351942"/>
                </a:lnTo>
                <a:lnTo>
                  <a:pt x="271462" y="231902"/>
                </a:lnTo>
                <a:lnTo>
                  <a:pt x="262204" y="225755"/>
                </a:lnTo>
                <a:lnTo>
                  <a:pt x="251688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67" y="241147"/>
                </a:lnTo>
                <a:lnTo>
                  <a:pt x="223723" y="251663"/>
                </a:lnTo>
                <a:lnTo>
                  <a:pt x="225767" y="262191"/>
                </a:lnTo>
                <a:lnTo>
                  <a:pt x="231914" y="271449"/>
                </a:lnTo>
                <a:lnTo>
                  <a:pt x="351955" y="391490"/>
                </a:lnTo>
                <a:lnTo>
                  <a:pt x="231914" y="511530"/>
                </a:lnTo>
                <a:lnTo>
                  <a:pt x="225767" y="520788"/>
                </a:lnTo>
                <a:lnTo>
                  <a:pt x="223723" y="531304"/>
                </a:lnTo>
                <a:lnTo>
                  <a:pt x="225767" y="541832"/>
                </a:lnTo>
                <a:lnTo>
                  <a:pt x="231914" y="551078"/>
                </a:lnTo>
                <a:lnTo>
                  <a:pt x="237388" y="556539"/>
                </a:lnTo>
                <a:lnTo>
                  <a:pt x="244525" y="559269"/>
                </a:lnTo>
                <a:lnTo>
                  <a:pt x="251688" y="559269"/>
                </a:lnTo>
                <a:lnTo>
                  <a:pt x="258851" y="559269"/>
                </a:lnTo>
                <a:lnTo>
                  <a:pt x="265988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30" y="556539"/>
                </a:lnTo>
                <a:lnTo>
                  <a:pt x="551091" y="551078"/>
                </a:lnTo>
                <a:lnTo>
                  <a:pt x="557237" y="541832"/>
                </a:lnTo>
                <a:lnTo>
                  <a:pt x="559295" y="531304"/>
                </a:lnTo>
                <a:close/>
              </a:path>
              <a:path w="783590" h="783590">
                <a:moveTo>
                  <a:pt x="782993" y="391490"/>
                </a:moveTo>
                <a:lnTo>
                  <a:pt x="779945" y="342455"/>
                </a:lnTo>
                <a:lnTo>
                  <a:pt x="771017" y="295211"/>
                </a:lnTo>
                <a:lnTo>
                  <a:pt x="756602" y="250139"/>
                </a:lnTo>
                <a:lnTo>
                  <a:pt x="737057" y="207606"/>
                </a:lnTo>
                <a:lnTo>
                  <a:pt x="727075" y="191325"/>
                </a:lnTo>
                <a:lnTo>
                  <a:pt x="727075" y="391490"/>
                </a:lnTo>
                <a:lnTo>
                  <a:pt x="723430" y="441007"/>
                </a:lnTo>
                <a:lnTo>
                  <a:pt x="712838" y="488302"/>
                </a:lnTo>
                <a:lnTo>
                  <a:pt x="695820" y="532841"/>
                </a:lnTo>
                <a:lnTo>
                  <a:pt x="672934" y="574078"/>
                </a:lnTo>
                <a:lnTo>
                  <a:pt x="644664" y="611530"/>
                </a:lnTo>
                <a:lnTo>
                  <a:pt x="611543" y="644652"/>
                </a:lnTo>
                <a:lnTo>
                  <a:pt x="574090" y="672922"/>
                </a:lnTo>
                <a:lnTo>
                  <a:pt x="532841" y="695820"/>
                </a:lnTo>
                <a:lnTo>
                  <a:pt x="488302" y="712825"/>
                </a:lnTo>
                <a:lnTo>
                  <a:pt x="441020" y="723417"/>
                </a:lnTo>
                <a:lnTo>
                  <a:pt x="391502" y="727062"/>
                </a:lnTo>
                <a:lnTo>
                  <a:pt x="341985" y="723417"/>
                </a:lnTo>
                <a:lnTo>
                  <a:pt x="294690" y="712825"/>
                </a:lnTo>
                <a:lnTo>
                  <a:pt x="250164" y="695820"/>
                </a:lnTo>
                <a:lnTo>
                  <a:pt x="208915" y="672922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78"/>
                </a:lnTo>
                <a:lnTo>
                  <a:pt x="87172" y="532828"/>
                </a:lnTo>
                <a:lnTo>
                  <a:pt x="70167" y="488302"/>
                </a:lnTo>
                <a:lnTo>
                  <a:pt x="59588" y="441007"/>
                </a:lnTo>
                <a:lnTo>
                  <a:pt x="55943" y="391490"/>
                </a:lnTo>
                <a:lnTo>
                  <a:pt x="59588" y="341972"/>
                </a:lnTo>
                <a:lnTo>
                  <a:pt x="70167" y="294678"/>
                </a:lnTo>
                <a:lnTo>
                  <a:pt x="87185" y="250139"/>
                </a:lnTo>
                <a:lnTo>
                  <a:pt x="110070" y="208902"/>
                </a:lnTo>
                <a:lnTo>
                  <a:pt x="138341" y="171450"/>
                </a:lnTo>
                <a:lnTo>
                  <a:pt x="171462" y="138328"/>
                </a:lnTo>
                <a:lnTo>
                  <a:pt x="208915" y="110058"/>
                </a:lnTo>
                <a:lnTo>
                  <a:pt x="250164" y="87160"/>
                </a:lnTo>
                <a:lnTo>
                  <a:pt x="294690" y="70154"/>
                </a:lnTo>
                <a:lnTo>
                  <a:pt x="341985" y="59563"/>
                </a:lnTo>
                <a:lnTo>
                  <a:pt x="391502" y="55918"/>
                </a:lnTo>
                <a:lnTo>
                  <a:pt x="441020" y="59563"/>
                </a:lnTo>
                <a:lnTo>
                  <a:pt x="488302" y="70154"/>
                </a:lnTo>
                <a:lnTo>
                  <a:pt x="532841" y="87160"/>
                </a:lnTo>
                <a:lnTo>
                  <a:pt x="574090" y="110058"/>
                </a:lnTo>
                <a:lnTo>
                  <a:pt x="611543" y="138328"/>
                </a:lnTo>
                <a:lnTo>
                  <a:pt x="644664" y="171450"/>
                </a:lnTo>
                <a:lnTo>
                  <a:pt x="672934" y="208902"/>
                </a:lnTo>
                <a:lnTo>
                  <a:pt x="695833" y="250151"/>
                </a:lnTo>
                <a:lnTo>
                  <a:pt x="712838" y="294678"/>
                </a:lnTo>
                <a:lnTo>
                  <a:pt x="723430" y="341972"/>
                </a:lnTo>
                <a:lnTo>
                  <a:pt x="727075" y="391490"/>
                </a:lnTo>
                <a:lnTo>
                  <a:pt x="727075" y="191325"/>
                </a:lnTo>
                <a:lnTo>
                  <a:pt x="684072" y="131622"/>
                </a:lnTo>
                <a:lnTo>
                  <a:pt x="651370" y="98920"/>
                </a:lnTo>
                <a:lnTo>
                  <a:pt x="615022" y="70231"/>
                </a:lnTo>
                <a:lnTo>
                  <a:pt x="575386" y="45935"/>
                </a:lnTo>
                <a:lnTo>
                  <a:pt x="532853" y="26390"/>
                </a:lnTo>
                <a:lnTo>
                  <a:pt x="487781" y="11976"/>
                </a:lnTo>
                <a:lnTo>
                  <a:pt x="440537" y="3048"/>
                </a:lnTo>
                <a:lnTo>
                  <a:pt x="391502" y="0"/>
                </a:lnTo>
                <a:lnTo>
                  <a:pt x="342455" y="3048"/>
                </a:lnTo>
                <a:lnTo>
                  <a:pt x="295224" y="11976"/>
                </a:lnTo>
                <a:lnTo>
                  <a:pt x="250151" y="26390"/>
                </a:lnTo>
                <a:lnTo>
                  <a:pt x="207606" y="45935"/>
                </a:lnTo>
                <a:lnTo>
                  <a:pt x="167982" y="70231"/>
                </a:lnTo>
                <a:lnTo>
                  <a:pt x="131635" y="98920"/>
                </a:lnTo>
                <a:lnTo>
                  <a:pt x="98933" y="131622"/>
                </a:lnTo>
                <a:lnTo>
                  <a:pt x="70243" y="167970"/>
                </a:lnTo>
                <a:lnTo>
                  <a:pt x="45948" y="207606"/>
                </a:lnTo>
                <a:lnTo>
                  <a:pt x="26390" y="250151"/>
                </a:lnTo>
                <a:lnTo>
                  <a:pt x="11976" y="295211"/>
                </a:lnTo>
                <a:lnTo>
                  <a:pt x="3060" y="342455"/>
                </a:lnTo>
                <a:lnTo>
                  <a:pt x="0" y="391490"/>
                </a:lnTo>
                <a:lnTo>
                  <a:pt x="3060" y="440537"/>
                </a:lnTo>
                <a:lnTo>
                  <a:pt x="11976" y="487768"/>
                </a:lnTo>
                <a:lnTo>
                  <a:pt x="26403" y="532841"/>
                </a:lnTo>
                <a:lnTo>
                  <a:pt x="45948" y="575386"/>
                </a:lnTo>
                <a:lnTo>
                  <a:pt x="70243" y="615010"/>
                </a:lnTo>
                <a:lnTo>
                  <a:pt x="98933" y="651357"/>
                </a:lnTo>
                <a:lnTo>
                  <a:pt x="131635" y="684060"/>
                </a:lnTo>
                <a:lnTo>
                  <a:pt x="167982" y="712749"/>
                </a:lnTo>
                <a:lnTo>
                  <a:pt x="207606" y="737044"/>
                </a:lnTo>
                <a:lnTo>
                  <a:pt x="250151" y="756589"/>
                </a:lnTo>
                <a:lnTo>
                  <a:pt x="295224" y="771004"/>
                </a:lnTo>
                <a:lnTo>
                  <a:pt x="342455" y="779932"/>
                </a:lnTo>
                <a:lnTo>
                  <a:pt x="391502" y="782993"/>
                </a:lnTo>
                <a:lnTo>
                  <a:pt x="440537" y="779932"/>
                </a:lnTo>
                <a:lnTo>
                  <a:pt x="487781" y="771004"/>
                </a:lnTo>
                <a:lnTo>
                  <a:pt x="532853" y="756589"/>
                </a:lnTo>
                <a:lnTo>
                  <a:pt x="575386" y="737044"/>
                </a:lnTo>
                <a:lnTo>
                  <a:pt x="615022" y="712749"/>
                </a:lnTo>
                <a:lnTo>
                  <a:pt x="651370" y="684060"/>
                </a:lnTo>
                <a:lnTo>
                  <a:pt x="684072" y="651357"/>
                </a:lnTo>
                <a:lnTo>
                  <a:pt x="712762" y="615010"/>
                </a:lnTo>
                <a:lnTo>
                  <a:pt x="737057" y="575386"/>
                </a:lnTo>
                <a:lnTo>
                  <a:pt x="756602" y="532828"/>
                </a:lnTo>
                <a:lnTo>
                  <a:pt x="771017" y="487768"/>
                </a:lnTo>
                <a:lnTo>
                  <a:pt x="779945" y="440537"/>
                </a:lnTo>
                <a:lnTo>
                  <a:pt x="782993" y="391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6914863" y="7340098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90">
                <a:moveTo>
                  <a:pt x="559295" y="531304"/>
                </a:moveTo>
                <a:lnTo>
                  <a:pt x="557237" y="520788"/>
                </a:lnTo>
                <a:lnTo>
                  <a:pt x="551091" y="511530"/>
                </a:lnTo>
                <a:lnTo>
                  <a:pt x="431038" y="391490"/>
                </a:lnTo>
                <a:lnTo>
                  <a:pt x="551091" y="271449"/>
                </a:lnTo>
                <a:lnTo>
                  <a:pt x="557237" y="262191"/>
                </a:lnTo>
                <a:lnTo>
                  <a:pt x="559282" y="251675"/>
                </a:lnTo>
                <a:lnTo>
                  <a:pt x="557237" y="241147"/>
                </a:lnTo>
                <a:lnTo>
                  <a:pt x="551091" y="231902"/>
                </a:lnTo>
                <a:lnTo>
                  <a:pt x="541845" y="225755"/>
                </a:lnTo>
                <a:lnTo>
                  <a:pt x="531317" y="223710"/>
                </a:lnTo>
                <a:lnTo>
                  <a:pt x="520801" y="225755"/>
                </a:lnTo>
                <a:lnTo>
                  <a:pt x="511543" y="231902"/>
                </a:lnTo>
                <a:lnTo>
                  <a:pt x="391502" y="351942"/>
                </a:lnTo>
                <a:lnTo>
                  <a:pt x="271462" y="231902"/>
                </a:lnTo>
                <a:lnTo>
                  <a:pt x="262204" y="225755"/>
                </a:lnTo>
                <a:lnTo>
                  <a:pt x="251688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67" y="241147"/>
                </a:lnTo>
                <a:lnTo>
                  <a:pt x="223723" y="251663"/>
                </a:lnTo>
                <a:lnTo>
                  <a:pt x="225767" y="262191"/>
                </a:lnTo>
                <a:lnTo>
                  <a:pt x="231914" y="271449"/>
                </a:lnTo>
                <a:lnTo>
                  <a:pt x="351955" y="391490"/>
                </a:lnTo>
                <a:lnTo>
                  <a:pt x="231914" y="511530"/>
                </a:lnTo>
                <a:lnTo>
                  <a:pt x="225767" y="520788"/>
                </a:lnTo>
                <a:lnTo>
                  <a:pt x="223723" y="531304"/>
                </a:lnTo>
                <a:lnTo>
                  <a:pt x="225767" y="541832"/>
                </a:lnTo>
                <a:lnTo>
                  <a:pt x="231914" y="551078"/>
                </a:lnTo>
                <a:lnTo>
                  <a:pt x="237388" y="556539"/>
                </a:lnTo>
                <a:lnTo>
                  <a:pt x="244525" y="559269"/>
                </a:lnTo>
                <a:lnTo>
                  <a:pt x="251688" y="559269"/>
                </a:lnTo>
                <a:lnTo>
                  <a:pt x="258851" y="559269"/>
                </a:lnTo>
                <a:lnTo>
                  <a:pt x="265988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30" y="556539"/>
                </a:lnTo>
                <a:lnTo>
                  <a:pt x="551091" y="551078"/>
                </a:lnTo>
                <a:lnTo>
                  <a:pt x="557237" y="541832"/>
                </a:lnTo>
                <a:lnTo>
                  <a:pt x="559295" y="531304"/>
                </a:lnTo>
                <a:close/>
              </a:path>
              <a:path w="783590" h="783590">
                <a:moveTo>
                  <a:pt x="782993" y="391490"/>
                </a:moveTo>
                <a:lnTo>
                  <a:pt x="779945" y="342455"/>
                </a:lnTo>
                <a:lnTo>
                  <a:pt x="771017" y="295211"/>
                </a:lnTo>
                <a:lnTo>
                  <a:pt x="756602" y="250139"/>
                </a:lnTo>
                <a:lnTo>
                  <a:pt x="737057" y="207606"/>
                </a:lnTo>
                <a:lnTo>
                  <a:pt x="727075" y="191325"/>
                </a:lnTo>
                <a:lnTo>
                  <a:pt x="727075" y="391490"/>
                </a:lnTo>
                <a:lnTo>
                  <a:pt x="723430" y="441007"/>
                </a:lnTo>
                <a:lnTo>
                  <a:pt x="712838" y="488302"/>
                </a:lnTo>
                <a:lnTo>
                  <a:pt x="695820" y="532841"/>
                </a:lnTo>
                <a:lnTo>
                  <a:pt x="672934" y="574078"/>
                </a:lnTo>
                <a:lnTo>
                  <a:pt x="644664" y="611530"/>
                </a:lnTo>
                <a:lnTo>
                  <a:pt x="611543" y="644652"/>
                </a:lnTo>
                <a:lnTo>
                  <a:pt x="574090" y="672922"/>
                </a:lnTo>
                <a:lnTo>
                  <a:pt x="532841" y="695820"/>
                </a:lnTo>
                <a:lnTo>
                  <a:pt x="488302" y="712825"/>
                </a:lnTo>
                <a:lnTo>
                  <a:pt x="441020" y="723417"/>
                </a:lnTo>
                <a:lnTo>
                  <a:pt x="391502" y="727062"/>
                </a:lnTo>
                <a:lnTo>
                  <a:pt x="341985" y="723417"/>
                </a:lnTo>
                <a:lnTo>
                  <a:pt x="294690" y="712825"/>
                </a:lnTo>
                <a:lnTo>
                  <a:pt x="250164" y="695820"/>
                </a:lnTo>
                <a:lnTo>
                  <a:pt x="208915" y="672922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78"/>
                </a:lnTo>
                <a:lnTo>
                  <a:pt x="87172" y="532828"/>
                </a:lnTo>
                <a:lnTo>
                  <a:pt x="70167" y="488302"/>
                </a:lnTo>
                <a:lnTo>
                  <a:pt x="59588" y="441007"/>
                </a:lnTo>
                <a:lnTo>
                  <a:pt x="55943" y="391490"/>
                </a:lnTo>
                <a:lnTo>
                  <a:pt x="59588" y="341972"/>
                </a:lnTo>
                <a:lnTo>
                  <a:pt x="70167" y="294690"/>
                </a:lnTo>
                <a:lnTo>
                  <a:pt x="87185" y="250139"/>
                </a:lnTo>
                <a:lnTo>
                  <a:pt x="110070" y="208902"/>
                </a:lnTo>
                <a:lnTo>
                  <a:pt x="138341" y="171450"/>
                </a:lnTo>
                <a:lnTo>
                  <a:pt x="171462" y="138328"/>
                </a:lnTo>
                <a:lnTo>
                  <a:pt x="208915" y="110058"/>
                </a:lnTo>
                <a:lnTo>
                  <a:pt x="250164" y="87160"/>
                </a:lnTo>
                <a:lnTo>
                  <a:pt x="294690" y="70154"/>
                </a:lnTo>
                <a:lnTo>
                  <a:pt x="341985" y="59563"/>
                </a:lnTo>
                <a:lnTo>
                  <a:pt x="391502" y="55918"/>
                </a:lnTo>
                <a:lnTo>
                  <a:pt x="441020" y="59563"/>
                </a:lnTo>
                <a:lnTo>
                  <a:pt x="488302" y="70154"/>
                </a:lnTo>
                <a:lnTo>
                  <a:pt x="532841" y="87160"/>
                </a:lnTo>
                <a:lnTo>
                  <a:pt x="574090" y="110058"/>
                </a:lnTo>
                <a:lnTo>
                  <a:pt x="611543" y="138328"/>
                </a:lnTo>
                <a:lnTo>
                  <a:pt x="644664" y="171450"/>
                </a:lnTo>
                <a:lnTo>
                  <a:pt x="672934" y="208902"/>
                </a:lnTo>
                <a:lnTo>
                  <a:pt x="695833" y="250151"/>
                </a:lnTo>
                <a:lnTo>
                  <a:pt x="712838" y="294690"/>
                </a:lnTo>
                <a:lnTo>
                  <a:pt x="723430" y="341972"/>
                </a:lnTo>
                <a:lnTo>
                  <a:pt x="727075" y="391490"/>
                </a:lnTo>
                <a:lnTo>
                  <a:pt x="727075" y="191325"/>
                </a:lnTo>
                <a:lnTo>
                  <a:pt x="684072" y="131622"/>
                </a:lnTo>
                <a:lnTo>
                  <a:pt x="651370" y="98920"/>
                </a:lnTo>
                <a:lnTo>
                  <a:pt x="615022" y="70231"/>
                </a:lnTo>
                <a:lnTo>
                  <a:pt x="575386" y="45935"/>
                </a:lnTo>
                <a:lnTo>
                  <a:pt x="532853" y="26390"/>
                </a:lnTo>
                <a:lnTo>
                  <a:pt x="487781" y="11976"/>
                </a:lnTo>
                <a:lnTo>
                  <a:pt x="440537" y="3048"/>
                </a:lnTo>
                <a:lnTo>
                  <a:pt x="391502" y="0"/>
                </a:lnTo>
                <a:lnTo>
                  <a:pt x="342455" y="3048"/>
                </a:lnTo>
                <a:lnTo>
                  <a:pt x="295224" y="11976"/>
                </a:lnTo>
                <a:lnTo>
                  <a:pt x="250151" y="26390"/>
                </a:lnTo>
                <a:lnTo>
                  <a:pt x="207606" y="45935"/>
                </a:lnTo>
                <a:lnTo>
                  <a:pt x="167982" y="70231"/>
                </a:lnTo>
                <a:lnTo>
                  <a:pt x="131635" y="98920"/>
                </a:lnTo>
                <a:lnTo>
                  <a:pt x="98933" y="131622"/>
                </a:lnTo>
                <a:lnTo>
                  <a:pt x="70243" y="167970"/>
                </a:lnTo>
                <a:lnTo>
                  <a:pt x="45948" y="207606"/>
                </a:lnTo>
                <a:lnTo>
                  <a:pt x="26390" y="250151"/>
                </a:lnTo>
                <a:lnTo>
                  <a:pt x="11976" y="295211"/>
                </a:lnTo>
                <a:lnTo>
                  <a:pt x="3060" y="342455"/>
                </a:lnTo>
                <a:lnTo>
                  <a:pt x="0" y="391490"/>
                </a:lnTo>
                <a:lnTo>
                  <a:pt x="3060" y="440537"/>
                </a:lnTo>
                <a:lnTo>
                  <a:pt x="11976" y="487768"/>
                </a:lnTo>
                <a:lnTo>
                  <a:pt x="26403" y="532841"/>
                </a:lnTo>
                <a:lnTo>
                  <a:pt x="45948" y="575386"/>
                </a:lnTo>
                <a:lnTo>
                  <a:pt x="70243" y="615010"/>
                </a:lnTo>
                <a:lnTo>
                  <a:pt x="98933" y="651357"/>
                </a:lnTo>
                <a:lnTo>
                  <a:pt x="131635" y="684060"/>
                </a:lnTo>
                <a:lnTo>
                  <a:pt x="167982" y="712749"/>
                </a:lnTo>
                <a:lnTo>
                  <a:pt x="207606" y="737044"/>
                </a:lnTo>
                <a:lnTo>
                  <a:pt x="250151" y="756589"/>
                </a:lnTo>
                <a:lnTo>
                  <a:pt x="295224" y="771017"/>
                </a:lnTo>
                <a:lnTo>
                  <a:pt x="342455" y="779932"/>
                </a:lnTo>
                <a:lnTo>
                  <a:pt x="391502" y="782993"/>
                </a:lnTo>
                <a:lnTo>
                  <a:pt x="440537" y="779932"/>
                </a:lnTo>
                <a:lnTo>
                  <a:pt x="487781" y="771017"/>
                </a:lnTo>
                <a:lnTo>
                  <a:pt x="532853" y="756589"/>
                </a:lnTo>
                <a:lnTo>
                  <a:pt x="575386" y="737044"/>
                </a:lnTo>
                <a:lnTo>
                  <a:pt x="615022" y="712749"/>
                </a:lnTo>
                <a:lnTo>
                  <a:pt x="651370" y="684060"/>
                </a:lnTo>
                <a:lnTo>
                  <a:pt x="684072" y="651357"/>
                </a:lnTo>
                <a:lnTo>
                  <a:pt x="712762" y="615010"/>
                </a:lnTo>
                <a:lnTo>
                  <a:pt x="737057" y="575386"/>
                </a:lnTo>
                <a:lnTo>
                  <a:pt x="756602" y="532828"/>
                </a:lnTo>
                <a:lnTo>
                  <a:pt x="771017" y="487768"/>
                </a:lnTo>
                <a:lnTo>
                  <a:pt x="779945" y="440537"/>
                </a:lnTo>
                <a:lnTo>
                  <a:pt x="782993" y="391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6914863" y="8648960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90">
                <a:moveTo>
                  <a:pt x="559295" y="531304"/>
                </a:moveTo>
                <a:lnTo>
                  <a:pt x="557237" y="520788"/>
                </a:lnTo>
                <a:lnTo>
                  <a:pt x="551091" y="511530"/>
                </a:lnTo>
                <a:lnTo>
                  <a:pt x="431038" y="391490"/>
                </a:lnTo>
                <a:lnTo>
                  <a:pt x="551091" y="271449"/>
                </a:lnTo>
                <a:lnTo>
                  <a:pt x="557237" y="262191"/>
                </a:lnTo>
                <a:lnTo>
                  <a:pt x="559282" y="251675"/>
                </a:lnTo>
                <a:lnTo>
                  <a:pt x="557237" y="241147"/>
                </a:lnTo>
                <a:lnTo>
                  <a:pt x="551091" y="231902"/>
                </a:lnTo>
                <a:lnTo>
                  <a:pt x="541845" y="225755"/>
                </a:lnTo>
                <a:lnTo>
                  <a:pt x="531317" y="223710"/>
                </a:lnTo>
                <a:lnTo>
                  <a:pt x="520801" y="225755"/>
                </a:lnTo>
                <a:lnTo>
                  <a:pt x="511543" y="231902"/>
                </a:lnTo>
                <a:lnTo>
                  <a:pt x="391502" y="351942"/>
                </a:lnTo>
                <a:lnTo>
                  <a:pt x="271462" y="231902"/>
                </a:lnTo>
                <a:lnTo>
                  <a:pt x="262204" y="225755"/>
                </a:lnTo>
                <a:lnTo>
                  <a:pt x="251688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67" y="241147"/>
                </a:lnTo>
                <a:lnTo>
                  <a:pt x="223723" y="251663"/>
                </a:lnTo>
                <a:lnTo>
                  <a:pt x="225767" y="262191"/>
                </a:lnTo>
                <a:lnTo>
                  <a:pt x="231914" y="271449"/>
                </a:lnTo>
                <a:lnTo>
                  <a:pt x="351955" y="391490"/>
                </a:lnTo>
                <a:lnTo>
                  <a:pt x="231914" y="511530"/>
                </a:lnTo>
                <a:lnTo>
                  <a:pt x="225767" y="520788"/>
                </a:lnTo>
                <a:lnTo>
                  <a:pt x="223723" y="531304"/>
                </a:lnTo>
                <a:lnTo>
                  <a:pt x="225767" y="541832"/>
                </a:lnTo>
                <a:lnTo>
                  <a:pt x="231914" y="551078"/>
                </a:lnTo>
                <a:lnTo>
                  <a:pt x="237388" y="556539"/>
                </a:lnTo>
                <a:lnTo>
                  <a:pt x="244525" y="559269"/>
                </a:lnTo>
                <a:lnTo>
                  <a:pt x="251688" y="559269"/>
                </a:lnTo>
                <a:lnTo>
                  <a:pt x="258851" y="559269"/>
                </a:lnTo>
                <a:lnTo>
                  <a:pt x="265988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30" y="556539"/>
                </a:lnTo>
                <a:lnTo>
                  <a:pt x="551091" y="551078"/>
                </a:lnTo>
                <a:lnTo>
                  <a:pt x="557237" y="541832"/>
                </a:lnTo>
                <a:lnTo>
                  <a:pt x="559295" y="531304"/>
                </a:lnTo>
                <a:close/>
              </a:path>
              <a:path w="783590" h="783590">
                <a:moveTo>
                  <a:pt x="782993" y="391490"/>
                </a:moveTo>
                <a:lnTo>
                  <a:pt x="779945" y="342455"/>
                </a:lnTo>
                <a:lnTo>
                  <a:pt x="771017" y="295211"/>
                </a:lnTo>
                <a:lnTo>
                  <a:pt x="756602" y="250139"/>
                </a:lnTo>
                <a:lnTo>
                  <a:pt x="737057" y="207606"/>
                </a:lnTo>
                <a:lnTo>
                  <a:pt x="727075" y="191325"/>
                </a:lnTo>
                <a:lnTo>
                  <a:pt x="727075" y="391490"/>
                </a:lnTo>
                <a:lnTo>
                  <a:pt x="723430" y="441007"/>
                </a:lnTo>
                <a:lnTo>
                  <a:pt x="712838" y="488302"/>
                </a:lnTo>
                <a:lnTo>
                  <a:pt x="695820" y="532841"/>
                </a:lnTo>
                <a:lnTo>
                  <a:pt x="672934" y="574078"/>
                </a:lnTo>
                <a:lnTo>
                  <a:pt x="644664" y="611530"/>
                </a:lnTo>
                <a:lnTo>
                  <a:pt x="611543" y="644652"/>
                </a:lnTo>
                <a:lnTo>
                  <a:pt x="574090" y="672922"/>
                </a:lnTo>
                <a:lnTo>
                  <a:pt x="532841" y="695820"/>
                </a:lnTo>
                <a:lnTo>
                  <a:pt x="488302" y="712825"/>
                </a:lnTo>
                <a:lnTo>
                  <a:pt x="441020" y="723417"/>
                </a:lnTo>
                <a:lnTo>
                  <a:pt x="391502" y="727062"/>
                </a:lnTo>
                <a:lnTo>
                  <a:pt x="341985" y="723417"/>
                </a:lnTo>
                <a:lnTo>
                  <a:pt x="294690" y="712825"/>
                </a:lnTo>
                <a:lnTo>
                  <a:pt x="250164" y="695820"/>
                </a:lnTo>
                <a:lnTo>
                  <a:pt x="208915" y="672922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78"/>
                </a:lnTo>
                <a:lnTo>
                  <a:pt x="87172" y="532828"/>
                </a:lnTo>
                <a:lnTo>
                  <a:pt x="70167" y="488302"/>
                </a:lnTo>
                <a:lnTo>
                  <a:pt x="59588" y="441007"/>
                </a:lnTo>
                <a:lnTo>
                  <a:pt x="55943" y="391490"/>
                </a:lnTo>
                <a:lnTo>
                  <a:pt x="59588" y="341972"/>
                </a:lnTo>
                <a:lnTo>
                  <a:pt x="70167" y="294678"/>
                </a:lnTo>
                <a:lnTo>
                  <a:pt x="87185" y="250139"/>
                </a:lnTo>
                <a:lnTo>
                  <a:pt x="110070" y="208902"/>
                </a:lnTo>
                <a:lnTo>
                  <a:pt x="138341" y="171450"/>
                </a:lnTo>
                <a:lnTo>
                  <a:pt x="171462" y="138328"/>
                </a:lnTo>
                <a:lnTo>
                  <a:pt x="208915" y="110058"/>
                </a:lnTo>
                <a:lnTo>
                  <a:pt x="250164" y="87160"/>
                </a:lnTo>
                <a:lnTo>
                  <a:pt x="294690" y="70154"/>
                </a:lnTo>
                <a:lnTo>
                  <a:pt x="341985" y="59563"/>
                </a:lnTo>
                <a:lnTo>
                  <a:pt x="391502" y="55918"/>
                </a:lnTo>
                <a:lnTo>
                  <a:pt x="441020" y="59563"/>
                </a:lnTo>
                <a:lnTo>
                  <a:pt x="488302" y="70154"/>
                </a:lnTo>
                <a:lnTo>
                  <a:pt x="532841" y="87160"/>
                </a:lnTo>
                <a:lnTo>
                  <a:pt x="574090" y="110058"/>
                </a:lnTo>
                <a:lnTo>
                  <a:pt x="611543" y="138328"/>
                </a:lnTo>
                <a:lnTo>
                  <a:pt x="644664" y="171450"/>
                </a:lnTo>
                <a:lnTo>
                  <a:pt x="672934" y="208902"/>
                </a:lnTo>
                <a:lnTo>
                  <a:pt x="695833" y="250151"/>
                </a:lnTo>
                <a:lnTo>
                  <a:pt x="712838" y="294678"/>
                </a:lnTo>
                <a:lnTo>
                  <a:pt x="723430" y="341972"/>
                </a:lnTo>
                <a:lnTo>
                  <a:pt x="727075" y="391490"/>
                </a:lnTo>
                <a:lnTo>
                  <a:pt x="727075" y="191325"/>
                </a:lnTo>
                <a:lnTo>
                  <a:pt x="684072" y="131622"/>
                </a:lnTo>
                <a:lnTo>
                  <a:pt x="651370" y="98920"/>
                </a:lnTo>
                <a:lnTo>
                  <a:pt x="615022" y="70231"/>
                </a:lnTo>
                <a:lnTo>
                  <a:pt x="575386" y="45935"/>
                </a:lnTo>
                <a:lnTo>
                  <a:pt x="532853" y="26390"/>
                </a:lnTo>
                <a:lnTo>
                  <a:pt x="487781" y="11976"/>
                </a:lnTo>
                <a:lnTo>
                  <a:pt x="440537" y="3048"/>
                </a:lnTo>
                <a:lnTo>
                  <a:pt x="391502" y="0"/>
                </a:lnTo>
                <a:lnTo>
                  <a:pt x="342455" y="3048"/>
                </a:lnTo>
                <a:lnTo>
                  <a:pt x="295224" y="11976"/>
                </a:lnTo>
                <a:lnTo>
                  <a:pt x="250151" y="26390"/>
                </a:lnTo>
                <a:lnTo>
                  <a:pt x="207606" y="45935"/>
                </a:lnTo>
                <a:lnTo>
                  <a:pt x="167982" y="70231"/>
                </a:lnTo>
                <a:lnTo>
                  <a:pt x="131635" y="98920"/>
                </a:lnTo>
                <a:lnTo>
                  <a:pt x="98933" y="131622"/>
                </a:lnTo>
                <a:lnTo>
                  <a:pt x="70243" y="167970"/>
                </a:lnTo>
                <a:lnTo>
                  <a:pt x="45948" y="207606"/>
                </a:lnTo>
                <a:lnTo>
                  <a:pt x="26390" y="250151"/>
                </a:lnTo>
                <a:lnTo>
                  <a:pt x="11976" y="295211"/>
                </a:lnTo>
                <a:lnTo>
                  <a:pt x="3060" y="342455"/>
                </a:lnTo>
                <a:lnTo>
                  <a:pt x="0" y="391490"/>
                </a:lnTo>
                <a:lnTo>
                  <a:pt x="3060" y="440524"/>
                </a:lnTo>
                <a:lnTo>
                  <a:pt x="11976" y="487768"/>
                </a:lnTo>
                <a:lnTo>
                  <a:pt x="26403" y="532841"/>
                </a:lnTo>
                <a:lnTo>
                  <a:pt x="45948" y="575386"/>
                </a:lnTo>
                <a:lnTo>
                  <a:pt x="70243" y="615010"/>
                </a:lnTo>
                <a:lnTo>
                  <a:pt x="98933" y="651357"/>
                </a:lnTo>
                <a:lnTo>
                  <a:pt x="131635" y="684060"/>
                </a:lnTo>
                <a:lnTo>
                  <a:pt x="167982" y="712749"/>
                </a:lnTo>
                <a:lnTo>
                  <a:pt x="207606" y="737044"/>
                </a:lnTo>
                <a:lnTo>
                  <a:pt x="250151" y="756589"/>
                </a:lnTo>
                <a:lnTo>
                  <a:pt x="295224" y="771004"/>
                </a:lnTo>
                <a:lnTo>
                  <a:pt x="342455" y="779932"/>
                </a:lnTo>
                <a:lnTo>
                  <a:pt x="391502" y="782993"/>
                </a:lnTo>
                <a:lnTo>
                  <a:pt x="440537" y="779932"/>
                </a:lnTo>
                <a:lnTo>
                  <a:pt x="487781" y="771004"/>
                </a:lnTo>
                <a:lnTo>
                  <a:pt x="532853" y="756589"/>
                </a:lnTo>
                <a:lnTo>
                  <a:pt x="575386" y="737044"/>
                </a:lnTo>
                <a:lnTo>
                  <a:pt x="615022" y="712749"/>
                </a:lnTo>
                <a:lnTo>
                  <a:pt x="651370" y="684060"/>
                </a:lnTo>
                <a:lnTo>
                  <a:pt x="684072" y="651357"/>
                </a:lnTo>
                <a:lnTo>
                  <a:pt x="712762" y="615010"/>
                </a:lnTo>
                <a:lnTo>
                  <a:pt x="737057" y="575386"/>
                </a:lnTo>
                <a:lnTo>
                  <a:pt x="756602" y="532828"/>
                </a:lnTo>
                <a:lnTo>
                  <a:pt x="771017" y="487768"/>
                </a:lnTo>
                <a:lnTo>
                  <a:pt x="779945" y="440524"/>
                </a:lnTo>
                <a:lnTo>
                  <a:pt x="782993" y="391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6914863" y="9894995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90">
                <a:moveTo>
                  <a:pt x="559295" y="531304"/>
                </a:moveTo>
                <a:lnTo>
                  <a:pt x="557237" y="520788"/>
                </a:lnTo>
                <a:lnTo>
                  <a:pt x="551091" y="511530"/>
                </a:lnTo>
                <a:lnTo>
                  <a:pt x="431038" y="391490"/>
                </a:lnTo>
                <a:lnTo>
                  <a:pt x="551091" y="271449"/>
                </a:lnTo>
                <a:lnTo>
                  <a:pt x="557237" y="262191"/>
                </a:lnTo>
                <a:lnTo>
                  <a:pt x="559282" y="251675"/>
                </a:lnTo>
                <a:lnTo>
                  <a:pt x="557237" y="241147"/>
                </a:lnTo>
                <a:lnTo>
                  <a:pt x="551091" y="231902"/>
                </a:lnTo>
                <a:lnTo>
                  <a:pt x="541845" y="225755"/>
                </a:lnTo>
                <a:lnTo>
                  <a:pt x="531317" y="223710"/>
                </a:lnTo>
                <a:lnTo>
                  <a:pt x="520801" y="225755"/>
                </a:lnTo>
                <a:lnTo>
                  <a:pt x="511543" y="231902"/>
                </a:lnTo>
                <a:lnTo>
                  <a:pt x="391502" y="351942"/>
                </a:lnTo>
                <a:lnTo>
                  <a:pt x="271462" y="231902"/>
                </a:lnTo>
                <a:lnTo>
                  <a:pt x="262204" y="225755"/>
                </a:lnTo>
                <a:lnTo>
                  <a:pt x="251688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67" y="241147"/>
                </a:lnTo>
                <a:lnTo>
                  <a:pt x="223723" y="251663"/>
                </a:lnTo>
                <a:lnTo>
                  <a:pt x="225767" y="262191"/>
                </a:lnTo>
                <a:lnTo>
                  <a:pt x="231914" y="271449"/>
                </a:lnTo>
                <a:lnTo>
                  <a:pt x="351955" y="391490"/>
                </a:lnTo>
                <a:lnTo>
                  <a:pt x="231914" y="511530"/>
                </a:lnTo>
                <a:lnTo>
                  <a:pt x="225767" y="520788"/>
                </a:lnTo>
                <a:lnTo>
                  <a:pt x="223723" y="531304"/>
                </a:lnTo>
                <a:lnTo>
                  <a:pt x="225767" y="541832"/>
                </a:lnTo>
                <a:lnTo>
                  <a:pt x="231914" y="551078"/>
                </a:lnTo>
                <a:lnTo>
                  <a:pt x="237388" y="556539"/>
                </a:lnTo>
                <a:lnTo>
                  <a:pt x="244525" y="559269"/>
                </a:lnTo>
                <a:lnTo>
                  <a:pt x="251688" y="559269"/>
                </a:lnTo>
                <a:lnTo>
                  <a:pt x="258851" y="559269"/>
                </a:lnTo>
                <a:lnTo>
                  <a:pt x="265988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30" y="556539"/>
                </a:lnTo>
                <a:lnTo>
                  <a:pt x="551091" y="551078"/>
                </a:lnTo>
                <a:lnTo>
                  <a:pt x="557237" y="541832"/>
                </a:lnTo>
                <a:lnTo>
                  <a:pt x="559295" y="531304"/>
                </a:lnTo>
                <a:close/>
              </a:path>
              <a:path w="783590" h="783590">
                <a:moveTo>
                  <a:pt x="782993" y="391490"/>
                </a:moveTo>
                <a:lnTo>
                  <a:pt x="779945" y="342455"/>
                </a:lnTo>
                <a:lnTo>
                  <a:pt x="771017" y="295211"/>
                </a:lnTo>
                <a:lnTo>
                  <a:pt x="756602" y="250139"/>
                </a:lnTo>
                <a:lnTo>
                  <a:pt x="737057" y="207606"/>
                </a:lnTo>
                <a:lnTo>
                  <a:pt x="727075" y="191325"/>
                </a:lnTo>
                <a:lnTo>
                  <a:pt x="727075" y="391490"/>
                </a:lnTo>
                <a:lnTo>
                  <a:pt x="723430" y="441007"/>
                </a:lnTo>
                <a:lnTo>
                  <a:pt x="712838" y="488302"/>
                </a:lnTo>
                <a:lnTo>
                  <a:pt x="695820" y="532841"/>
                </a:lnTo>
                <a:lnTo>
                  <a:pt x="672934" y="574078"/>
                </a:lnTo>
                <a:lnTo>
                  <a:pt x="644664" y="611530"/>
                </a:lnTo>
                <a:lnTo>
                  <a:pt x="611543" y="644652"/>
                </a:lnTo>
                <a:lnTo>
                  <a:pt x="574090" y="672922"/>
                </a:lnTo>
                <a:lnTo>
                  <a:pt x="532841" y="695820"/>
                </a:lnTo>
                <a:lnTo>
                  <a:pt x="488302" y="712825"/>
                </a:lnTo>
                <a:lnTo>
                  <a:pt x="441020" y="723417"/>
                </a:lnTo>
                <a:lnTo>
                  <a:pt x="391502" y="727062"/>
                </a:lnTo>
                <a:lnTo>
                  <a:pt x="341985" y="723417"/>
                </a:lnTo>
                <a:lnTo>
                  <a:pt x="294690" y="712825"/>
                </a:lnTo>
                <a:lnTo>
                  <a:pt x="250164" y="695820"/>
                </a:lnTo>
                <a:lnTo>
                  <a:pt x="208915" y="672922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78"/>
                </a:lnTo>
                <a:lnTo>
                  <a:pt x="87172" y="532828"/>
                </a:lnTo>
                <a:lnTo>
                  <a:pt x="70167" y="488302"/>
                </a:lnTo>
                <a:lnTo>
                  <a:pt x="59588" y="441007"/>
                </a:lnTo>
                <a:lnTo>
                  <a:pt x="55943" y="391490"/>
                </a:lnTo>
                <a:lnTo>
                  <a:pt x="59588" y="341972"/>
                </a:lnTo>
                <a:lnTo>
                  <a:pt x="70167" y="294678"/>
                </a:lnTo>
                <a:lnTo>
                  <a:pt x="87185" y="250139"/>
                </a:lnTo>
                <a:lnTo>
                  <a:pt x="110070" y="208902"/>
                </a:lnTo>
                <a:lnTo>
                  <a:pt x="138341" y="171450"/>
                </a:lnTo>
                <a:lnTo>
                  <a:pt x="171462" y="138328"/>
                </a:lnTo>
                <a:lnTo>
                  <a:pt x="208915" y="110058"/>
                </a:lnTo>
                <a:lnTo>
                  <a:pt x="250164" y="87160"/>
                </a:lnTo>
                <a:lnTo>
                  <a:pt x="294690" y="70154"/>
                </a:lnTo>
                <a:lnTo>
                  <a:pt x="341985" y="59563"/>
                </a:lnTo>
                <a:lnTo>
                  <a:pt x="391502" y="55918"/>
                </a:lnTo>
                <a:lnTo>
                  <a:pt x="441020" y="59563"/>
                </a:lnTo>
                <a:lnTo>
                  <a:pt x="488302" y="70154"/>
                </a:lnTo>
                <a:lnTo>
                  <a:pt x="532841" y="87160"/>
                </a:lnTo>
                <a:lnTo>
                  <a:pt x="574090" y="110058"/>
                </a:lnTo>
                <a:lnTo>
                  <a:pt x="611543" y="138328"/>
                </a:lnTo>
                <a:lnTo>
                  <a:pt x="644664" y="171450"/>
                </a:lnTo>
                <a:lnTo>
                  <a:pt x="672934" y="208902"/>
                </a:lnTo>
                <a:lnTo>
                  <a:pt x="695833" y="250151"/>
                </a:lnTo>
                <a:lnTo>
                  <a:pt x="712838" y="294678"/>
                </a:lnTo>
                <a:lnTo>
                  <a:pt x="723430" y="341972"/>
                </a:lnTo>
                <a:lnTo>
                  <a:pt x="727075" y="391490"/>
                </a:lnTo>
                <a:lnTo>
                  <a:pt x="727075" y="191325"/>
                </a:lnTo>
                <a:lnTo>
                  <a:pt x="684072" y="131622"/>
                </a:lnTo>
                <a:lnTo>
                  <a:pt x="651370" y="98920"/>
                </a:lnTo>
                <a:lnTo>
                  <a:pt x="615022" y="70231"/>
                </a:lnTo>
                <a:lnTo>
                  <a:pt x="575386" y="45935"/>
                </a:lnTo>
                <a:lnTo>
                  <a:pt x="532853" y="26390"/>
                </a:lnTo>
                <a:lnTo>
                  <a:pt x="487781" y="11976"/>
                </a:lnTo>
                <a:lnTo>
                  <a:pt x="440537" y="3048"/>
                </a:lnTo>
                <a:lnTo>
                  <a:pt x="391502" y="0"/>
                </a:lnTo>
                <a:lnTo>
                  <a:pt x="342455" y="3048"/>
                </a:lnTo>
                <a:lnTo>
                  <a:pt x="295224" y="11976"/>
                </a:lnTo>
                <a:lnTo>
                  <a:pt x="250151" y="26390"/>
                </a:lnTo>
                <a:lnTo>
                  <a:pt x="207606" y="45935"/>
                </a:lnTo>
                <a:lnTo>
                  <a:pt x="167982" y="70231"/>
                </a:lnTo>
                <a:lnTo>
                  <a:pt x="131635" y="98920"/>
                </a:lnTo>
                <a:lnTo>
                  <a:pt x="98933" y="131622"/>
                </a:lnTo>
                <a:lnTo>
                  <a:pt x="70243" y="167970"/>
                </a:lnTo>
                <a:lnTo>
                  <a:pt x="45948" y="207606"/>
                </a:lnTo>
                <a:lnTo>
                  <a:pt x="26390" y="250151"/>
                </a:lnTo>
                <a:lnTo>
                  <a:pt x="11976" y="295211"/>
                </a:lnTo>
                <a:lnTo>
                  <a:pt x="3060" y="342455"/>
                </a:lnTo>
                <a:lnTo>
                  <a:pt x="0" y="391490"/>
                </a:lnTo>
                <a:lnTo>
                  <a:pt x="3060" y="440524"/>
                </a:lnTo>
                <a:lnTo>
                  <a:pt x="11976" y="487768"/>
                </a:lnTo>
                <a:lnTo>
                  <a:pt x="26403" y="532841"/>
                </a:lnTo>
                <a:lnTo>
                  <a:pt x="45948" y="575386"/>
                </a:lnTo>
                <a:lnTo>
                  <a:pt x="70243" y="615010"/>
                </a:lnTo>
                <a:lnTo>
                  <a:pt x="98933" y="651357"/>
                </a:lnTo>
                <a:lnTo>
                  <a:pt x="131635" y="684060"/>
                </a:lnTo>
                <a:lnTo>
                  <a:pt x="167982" y="712749"/>
                </a:lnTo>
                <a:lnTo>
                  <a:pt x="207606" y="737044"/>
                </a:lnTo>
                <a:lnTo>
                  <a:pt x="250151" y="756589"/>
                </a:lnTo>
                <a:lnTo>
                  <a:pt x="295224" y="771004"/>
                </a:lnTo>
                <a:lnTo>
                  <a:pt x="342455" y="779932"/>
                </a:lnTo>
                <a:lnTo>
                  <a:pt x="391502" y="782993"/>
                </a:lnTo>
                <a:lnTo>
                  <a:pt x="440537" y="779932"/>
                </a:lnTo>
                <a:lnTo>
                  <a:pt x="487781" y="771004"/>
                </a:lnTo>
                <a:lnTo>
                  <a:pt x="532853" y="756589"/>
                </a:lnTo>
                <a:lnTo>
                  <a:pt x="575386" y="737044"/>
                </a:lnTo>
                <a:lnTo>
                  <a:pt x="615022" y="712749"/>
                </a:lnTo>
                <a:lnTo>
                  <a:pt x="651370" y="684060"/>
                </a:lnTo>
                <a:lnTo>
                  <a:pt x="684072" y="651357"/>
                </a:lnTo>
                <a:lnTo>
                  <a:pt x="712762" y="615010"/>
                </a:lnTo>
                <a:lnTo>
                  <a:pt x="737057" y="575386"/>
                </a:lnTo>
                <a:lnTo>
                  <a:pt x="756602" y="532828"/>
                </a:lnTo>
                <a:lnTo>
                  <a:pt x="771017" y="487768"/>
                </a:lnTo>
                <a:lnTo>
                  <a:pt x="779945" y="440524"/>
                </a:lnTo>
                <a:lnTo>
                  <a:pt x="782993" y="391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3752665" y="9915937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90">
                <a:moveTo>
                  <a:pt x="559282" y="251675"/>
                </a:moveTo>
                <a:lnTo>
                  <a:pt x="557225" y="241147"/>
                </a:lnTo>
                <a:lnTo>
                  <a:pt x="551078" y="231902"/>
                </a:lnTo>
                <a:lnTo>
                  <a:pt x="541832" y="225755"/>
                </a:lnTo>
                <a:lnTo>
                  <a:pt x="531317" y="223710"/>
                </a:lnTo>
                <a:lnTo>
                  <a:pt x="520788" y="225755"/>
                </a:lnTo>
                <a:lnTo>
                  <a:pt x="511530" y="231902"/>
                </a:lnTo>
                <a:lnTo>
                  <a:pt x="391490" y="351955"/>
                </a:lnTo>
                <a:lnTo>
                  <a:pt x="271449" y="231902"/>
                </a:lnTo>
                <a:lnTo>
                  <a:pt x="262191" y="225755"/>
                </a:lnTo>
                <a:lnTo>
                  <a:pt x="251675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55" y="241147"/>
                </a:lnTo>
                <a:lnTo>
                  <a:pt x="223710" y="251663"/>
                </a:lnTo>
                <a:lnTo>
                  <a:pt x="225755" y="262191"/>
                </a:lnTo>
                <a:lnTo>
                  <a:pt x="231914" y="271449"/>
                </a:lnTo>
                <a:lnTo>
                  <a:pt x="351942" y="391490"/>
                </a:lnTo>
                <a:lnTo>
                  <a:pt x="231914" y="511530"/>
                </a:lnTo>
                <a:lnTo>
                  <a:pt x="225755" y="520788"/>
                </a:lnTo>
                <a:lnTo>
                  <a:pt x="223710" y="531304"/>
                </a:lnTo>
                <a:lnTo>
                  <a:pt x="225755" y="541832"/>
                </a:lnTo>
                <a:lnTo>
                  <a:pt x="231914" y="551078"/>
                </a:lnTo>
                <a:lnTo>
                  <a:pt x="237375" y="556539"/>
                </a:lnTo>
                <a:lnTo>
                  <a:pt x="244513" y="559269"/>
                </a:lnTo>
                <a:lnTo>
                  <a:pt x="251675" y="559269"/>
                </a:lnTo>
                <a:lnTo>
                  <a:pt x="258838" y="559269"/>
                </a:lnTo>
                <a:lnTo>
                  <a:pt x="265976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17" y="556539"/>
                </a:lnTo>
                <a:lnTo>
                  <a:pt x="551078" y="551078"/>
                </a:lnTo>
                <a:lnTo>
                  <a:pt x="557237" y="541832"/>
                </a:lnTo>
                <a:lnTo>
                  <a:pt x="559282" y="531304"/>
                </a:lnTo>
                <a:lnTo>
                  <a:pt x="557237" y="520788"/>
                </a:lnTo>
                <a:lnTo>
                  <a:pt x="551078" y="511530"/>
                </a:lnTo>
                <a:lnTo>
                  <a:pt x="431025" y="391490"/>
                </a:lnTo>
                <a:lnTo>
                  <a:pt x="551078" y="271449"/>
                </a:lnTo>
                <a:lnTo>
                  <a:pt x="557225" y="262191"/>
                </a:lnTo>
                <a:lnTo>
                  <a:pt x="559282" y="251675"/>
                </a:lnTo>
                <a:close/>
              </a:path>
              <a:path w="783590" h="783590">
                <a:moveTo>
                  <a:pt x="782993" y="391490"/>
                </a:moveTo>
                <a:lnTo>
                  <a:pt x="779932" y="342455"/>
                </a:lnTo>
                <a:lnTo>
                  <a:pt x="771004" y="295211"/>
                </a:lnTo>
                <a:lnTo>
                  <a:pt x="756589" y="250139"/>
                </a:lnTo>
                <a:lnTo>
                  <a:pt x="737044" y="207606"/>
                </a:lnTo>
                <a:lnTo>
                  <a:pt x="727062" y="191325"/>
                </a:lnTo>
                <a:lnTo>
                  <a:pt x="727062" y="391490"/>
                </a:lnTo>
                <a:lnTo>
                  <a:pt x="723417" y="441007"/>
                </a:lnTo>
                <a:lnTo>
                  <a:pt x="712825" y="488302"/>
                </a:lnTo>
                <a:lnTo>
                  <a:pt x="695820" y="532841"/>
                </a:lnTo>
                <a:lnTo>
                  <a:pt x="672922" y="574078"/>
                </a:lnTo>
                <a:lnTo>
                  <a:pt x="644652" y="611530"/>
                </a:lnTo>
                <a:lnTo>
                  <a:pt x="611530" y="644652"/>
                </a:lnTo>
                <a:lnTo>
                  <a:pt x="574078" y="672922"/>
                </a:lnTo>
                <a:lnTo>
                  <a:pt x="532828" y="695820"/>
                </a:lnTo>
                <a:lnTo>
                  <a:pt x="488302" y="712825"/>
                </a:lnTo>
                <a:lnTo>
                  <a:pt x="441007" y="723417"/>
                </a:lnTo>
                <a:lnTo>
                  <a:pt x="391490" y="727062"/>
                </a:lnTo>
                <a:lnTo>
                  <a:pt x="341972" y="723417"/>
                </a:lnTo>
                <a:lnTo>
                  <a:pt x="294678" y="712825"/>
                </a:lnTo>
                <a:lnTo>
                  <a:pt x="250151" y="695820"/>
                </a:lnTo>
                <a:lnTo>
                  <a:pt x="208902" y="672922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78"/>
                </a:lnTo>
                <a:lnTo>
                  <a:pt x="87160" y="532828"/>
                </a:lnTo>
                <a:lnTo>
                  <a:pt x="70167" y="488302"/>
                </a:lnTo>
                <a:lnTo>
                  <a:pt x="59575" y="441007"/>
                </a:lnTo>
                <a:lnTo>
                  <a:pt x="55930" y="391490"/>
                </a:lnTo>
                <a:lnTo>
                  <a:pt x="59575" y="341972"/>
                </a:lnTo>
                <a:lnTo>
                  <a:pt x="70167" y="294678"/>
                </a:lnTo>
                <a:lnTo>
                  <a:pt x="87172" y="250139"/>
                </a:lnTo>
                <a:lnTo>
                  <a:pt x="110070" y="208902"/>
                </a:lnTo>
                <a:lnTo>
                  <a:pt x="138341" y="171450"/>
                </a:lnTo>
                <a:lnTo>
                  <a:pt x="171462" y="138328"/>
                </a:lnTo>
                <a:lnTo>
                  <a:pt x="208902" y="110058"/>
                </a:lnTo>
                <a:lnTo>
                  <a:pt x="250151" y="87160"/>
                </a:lnTo>
                <a:lnTo>
                  <a:pt x="294678" y="70154"/>
                </a:lnTo>
                <a:lnTo>
                  <a:pt x="341972" y="59563"/>
                </a:lnTo>
                <a:lnTo>
                  <a:pt x="391490" y="55918"/>
                </a:lnTo>
                <a:lnTo>
                  <a:pt x="441007" y="59563"/>
                </a:lnTo>
                <a:lnTo>
                  <a:pt x="488302" y="70154"/>
                </a:lnTo>
                <a:lnTo>
                  <a:pt x="532828" y="87160"/>
                </a:lnTo>
                <a:lnTo>
                  <a:pt x="574078" y="110058"/>
                </a:lnTo>
                <a:lnTo>
                  <a:pt x="611530" y="138328"/>
                </a:lnTo>
                <a:lnTo>
                  <a:pt x="644652" y="171450"/>
                </a:lnTo>
                <a:lnTo>
                  <a:pt x="672922" y="208902"/>
                </a:lnTo>
                <a:lnTo>
                  <a:pt x="695820" y="250151"/>
                </a:lnTo>
                <a:lnTo>
                  <a:pt x="712825" y="294678"/>
                </a:lnTo>
                <a:lnTo>
                  <a:pt x="723417" y="341972"/>
                </a:lnTo>
                <a:lnTo>
                  <a:pt x="727062" y="391490"/>
                </a:lnTo>
                <a:lnTo>
                  <a:pt x="727062" y="191325"/>
                </a:lnTo>
                <a:lnTo>
                  <a:pt x="684060" y="131622"/>
                </a:lnTo>
                <a:lnTo>
                  <a:pt x="651357" y="98920"/>
                </a:lnTo>
                <a:lnTo>
                  <a:pt x="615010" y="70231"/>
                </a:lnTo>
                <a:lnTo>
                  <a:pt x="575386" y="45935"/>
                </a:lnTo>
                <a:lnTo>
                  <a:pt x="532841" y="26390"/>
                </a:lnTo>
                <a:lnTo>
                  <a:pt x="487768" y="11976"/>
                </a:lnTo>
                <a:lnTo>
                  <a:pt x="440524" y="3048"/>
                </a:lnTo>
                <a:lnTo>
                  <a:pt x="391490" y="0"/>
                </a:lnTo>
                <a:lnTo>
                  <a:pt x="342455" y="3048"/>
                </a:lnTo>
                <a:lnTo>
                  <a:pt x="295211" y="11976"/>
                </a:lnTo>
                <a:lnTo>
                  <a:pt x="250139" y="26390"/>
                </a:lnTo>
                <a:lnTo>
                  <a:pt x="207606" y="45935"/>
                </a:lnTo>
                <a:lnTo>
                  <a:pt x="167970" y="70231"/>
                </a:lnTo>
                <a:lnTo>
                  <a:pt x="131622" y="98920"/>
                </a:lnTo>
                <a:lnTo>
                  <a:pt x="98920" y="131622"/>
                </a:lnTo>
                <a:lnTo>
                  <a:pt x="70231" y="167970"/>
                </a:lnTo>
                <a:lnTo>
                  <a:pt x="45935" y="207606"/>
                </a:lnTo>
                <a:lnTo>
                  <a:pt x="26390" y="250151"/>
                </a:lnTo>
                <a:lnTo>
                  <a:pt x="11976" y="295211"/>
                </a:lnTo>
                <a:lnTo>
                  <a:pt x="3048" y="342455"/>
                </a:lnTo>
                <a:lnTo>
                  <a:pt x="0" y="391490"/>
                </a:lnTo>
                <a:lnTo>
                  <a:pt x="3048" y="440524"/>
                </a:lnTo>
                <a:lnTo>
                  <a:pt x="11976" y="487768"/>
                </a:lnTo>
                <a:lnTo>
                  <a:pt x="26390" y="532841"/>
                </a:lnTo>
                <a:lnTo>
                  <a:pt x="45935" y="575386"/>
                </a:lnTo>
                <a:lnTo>
                  <a:pt x="70231" y="615010"/>
                </a:lnTo>
                <a:lnTo>
                  <a:pt x="98920" y="651357"/>
                </a:lnTo>
                <a:lnTo>
                  <a:pt x="131622" y="684060"/>
                </a:lnTo>
                <a:lnTo>
                  <a:pt x="167970" y="712749"/>
                </a:lnTo>
                <a:lnTo>
                  <a:pt x="207606" y="737044"/>
                </a:lnTo>
                <a:lnTo>
                  <a:pt x="250139" y="756589"/>
                </a:lnTo>
                <a:lnTo>
                  <a:pt x="295211" y="771004"/>
                </a:lnTo>
                <a:lnTo>
                  <a:pt x="342455" y="779932"/>
                </a:lnTo>
                <a:lnTo>
                  <a:pt x="391490" y="782993"/>
                </a:lnTo>
                <a:lnTo>
                  <a:pt x="440524" y="779932"/>
                </a:lnTo>
                <a:lnTo>
                  <a:pt x="487768" y="771004"/>
                </a:lnTo>
                <a:lnTo>
                  <a:pt x="532841" y="756589"/>
                </a:lnTo>
                <a:lnTo>
                  <a:pt x="575386" y="737044"/>
                </a:lnTo>
                <a:lnTo>
                  <a:pt x="615010" y="712749"/>
                </a:lnTo>
                <a:lnTo>
                  <a:pt x="651357" y="684060"/>
                </a:lnTo>
                <a:lnTo>
                  <a:pt x="684060" y="651357"/>
                </a:lnTo>
                <a:lnTo>
                  <a:pt x="712749" y="615010"/>
                </a:lnTo>
                <a:lnTo>
                  <a:pt x="737044" y="575386"/>
                </a:lnTo>
                <a:lnTo>
                  <a:pt x="756602" y="532828"/>
                </a:lnTo>
                <a:lnTo>
                  <a:pt x="771004" y="487768"/>
                </a:lnTo>
                <a:lnTo>
                  <a:pt x="779932" y="440524"/>
                </a:lnTo>
                <a:lnTo>
                  <a:pt x="782993" y="391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684688" y="7340098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90">
                <a:moveTo>
                  <a:pt x="559295" y="531304"/>
                </a:moveTo>
                <a:lnTo>
                  <a:pt x="557237" y="520788"/>
                </a:lnTo>
                <a:lnTo>
                  <a:pt x="551091" y="511530"/>
                </a:lnTo>
                <a:lnTo>
                  <a:pt x="431038" y="391502"/>
                </a:lnTo>
                <a:lnTo>
                  <a:pt x="551091" y="271449"/>
                </a:lnTo>
                <a:lnTo>
                  <a:pt x="557237" y="262191"/>
                </a:lnTo>
                <a:lnTo>
                  <a:pt x="559282" y="251675"/>
                </a:lnTo>
                <a:lnTo>
                  <a:pt x="557237" y="241147"/>
                </a:lnTo>
                <a:lnTo>
                  <a:pt x="551091" y="231902"/>
                </a:lnTo>
                <a:lnTo>
                  <a:pt x="541845" y="225755"/>
                </a:lnTo>
                <a:lnTo>
                  <a:pt x="531317" y="223710"/>
                </a:lnTo>
                <a:lnTo>
                  <a:pt x="520801" y="225755"/>
                </a:lnTo>
                <a:lnTo>
                  <a:pt x="511543" y="231902"/>
                </a:lnTo>
                <a:lnTo>
                  <a:pt x="391490" y="351955"/>
                </a:lnTo>
                <a:lnTo>
                  <a:pt x="271449" y="231902"/>
                </a:lnTo>
                <a:lnTo>
                  <a:pt x="262204" y="225755"/>
                </a:lnTo>
                <a:lnTo>
                  <a:pt x="251675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67" y="241147"/>
                </a:lnTo>
                <a:lnTo>
                  <a:pt x="223723" y="251663"/>
                </a:lnTo>
                <a:lnTo>
                  <a:pt x="225767" y="262191"/>
                </a:lnTo>
                <a:lnTo>
                  <a:pt x="231914" y="271449"/>
                </a:lnTo>
                <a:lnTo>
                  <a:pt x="351955" y="391490"/>
                </a:lnTo>
                <a:lnTo>
                  <a:pt x="231914" y="511530"/>
                </a:lnTo>
                <a:lnTo>
                  <a:pt x="225767" y="520788"/>
                </a:lnTo>
                <a:lnTo>
                  <a:pt x="223723" y="531304"/>
                </a:lnTo>
                <a:lnTo>
                  <a:pt x="225767" y="541832"/>
                </a:lnTo>
                <a:lnTo>
                  <a:pt x="231914" y="551078"/>
                </a:lnTo>
                <a:lnTo>
                  <a:pt x="237388" y="556539"/>
                </a:lnTo>
                <a:lnTo>
                  <a:pt x="244525" y="559269"/>
                </a:lnTo>
                <a:lnTo>
                  <a:pt x="251688" y="559269"/>
                </a:lnTo>
                <a:lnTo>
                  <a:pt x="258851" y="559269"/>
                </a:lnTo>
                <a:lnTo>
                  <a:pt x="265988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30" y="556539"/>
                </a:lnTo>
                <a:lnTo>
                  <a:pt x="551091" y="551078"/>
                </a:lnTo>
                <a:lnTo>
                  <a:pt x="557237" y="541832"/>
                </a:lnTo>
                <a:lnTo>
                  <a:pt x="559295" y="531304"/>
                </a:lnTo>
                <a:close/>
              </a:path>
              <a:path w="783590" h="783590">
                <a:moveTo>
                  <a:pt x="782993" y="391490"/>
                </a:moveTo>
                <a:lnTo>
                  <a:pt x="779932" y="342455"/>
                </a:lnTo>
                <a:lnTo>
                  <a:pt x="771017" y="295211"/>
                </a:lnTo>
                <a:lnTo>
                  <a:pt x="756602" y="250139"/>
                </a:lnTo>
                <a:lnTo>
                  <a:pt x="737057" y="207606"/>
                </a:lnTo>
                <a:lnTo>
                  <a:pt x="727075" y="191325"/>
                </a:lnTo>
                <a:lnTo>
                  <a:pt x="727075" y="391490"/>
                </a:lnTo>
                <a:lnTo>
                  <a:pt x="723430" y="441007"/>
                </a:lnTo>
                <a:lnTo>
                  <a:pt x="712838" y="488302"/>
                </a:lnTo>
                <a:lnTo>
                  <a:pt x="695820" y="532841"/>
                </a:lnTo>
                <a:lnTo>
                  <a:pt x="672934" y="574078"/>
                </a:lnTo>
                <a:lnTo>
                  <a:pt x="644652" y="611530"/>
                </a:lnTo>
                <a:lnTo>
                  <a:pt x="611530" y="644652"/>
                </a:lnTo>
                <a:lnTo>
                  <a:pt x="574090" y="672922"/>
                </a:lnTo>
                <a:lnTo>
                  <a:pt x="532841" y="695820"/>
                </a:lnTo>
                <a:lnTo>
                  <a:pt x="488302" y="712825"/>
                </a:lnTo>
                <a:lnTo>
                  <a:pt x="441020" y="723417"/>
                </a:lnTo>
                <a:lnTo>
                  <a:pt x="391502" y="727062"/>
                </a:lnTo>
                <a:lnTo>
                  <a:pt x="341972" y="723417"/>
                </a:lnTo>
                <a:lnTo>
                  <a:pt x="294690" y="712825"/>
                </a:lnTo>
                <a:lnTo>
                  <a:pt x="250164" y="695820"/>
                </a:lnTo>
                <a:lnTo>
                  <a:pt x="208915" y="672922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78"/>
                </a:lnTo>
                <a:lnTo>
                  <a:pt x="87172" y="532828"/>
                </a:lnTo>
                <a:lnTo>
                  <a:pt x="70167" y="488302"/>
                </a:lnTo>
                <a:lnTo>
                  <a:pt x="59588" y="441007"/>
                </a:lnTo>
                <a:lnTo>
                  <a:pt x="55943" y="391490"/>
                </a:lnTo>
                <a:lnTo>
                  <a:pt x="59588" y="341972"/>
                </a:lnTo>
                <a:lnTo>
                  <a:pt x="70167" y="294690"/>
                </a:lnTo>
                <a:lnTo>
                  <a:pt x="87185" y="250139"/>
                </a:lnTo>
                <a:lnTo>
                  <a:pt x="110070" y="208902"/>
                </a:lnTo>
                <a:lnTo>
                  <a:pt x="138341" y="171450"/>
                </a:lnTo>
                <a:lnTo>
                  <a:pt x="171462" y="138328"/>
                </a:lnTo>
                <a:lnTo>
                  <a:pt x="208915" y="110058"/>
                </a:lnTo>
                <a:lnTo>
                  <a:pt x="250164" y="87160"/>
                </a:lnTo>
                <a:lnTo>
                  <a:pt x="294690" y="70154"/>
                </a:lnTo>
                <a:lnTo>
                  <a:pt x="341972" y="59563"/>
                </a:lnTo>
                <a:lnTo>
                  <a:pt x="391502" y="55918"/>
                </a:lnTo>
                <a:lnTo>
                  <a:pt x="441020" y="59563"/>
                </a:lnTo>
                <a:lnTo>
                  <a:pt x="488302" y="70154"/>
                </a:lnTo>
                <a:lnTo>
                  <a:pt x="532841" y="87160"/>
                </a:lnTo>
                <a:lnTo>
                  <a:pt x="574090" y="110058"/>
                </a:lnTo>
                <a:lnTo>
                  <a:pt x="611530" y="138328"/>
                </a:lnTo>
                <a:lnTo>
                  <a:pt x="644652" y="171450"/>
                </a:lnTo>
                <a:lnTo>
                  <a:pt x="672934" y="208902"/>
                </a:lnTo>
                <a:lnTo>
                  <a:pt x="695833" y="250151"/>
                </a:lnTo>
                <a:lnTo>
                  <a:pt x="712838" y="294690"/>
                </a:lnTo>
                <a:lnTo>
                  <a:pt x="723430" y="341972"/>
                </a:lnTo>
                <a:lnTo>
                  <a:pt x="727075" y="391490"/>
                </a:lnTo>
                <a:lnTo>
                  <a:pt x="727075" y="191325"/>
                </a:lnTo>
                <a:lnTo>
                  <a:pt x="684072" y="131622"/>
                </a:lnTo>
                <a:lnTo>
                  <a:pt x="651370" y="98920"/>
                </a:lnTo>
                <a:lnTo>
                  <a:pt x="615010" y="70231"/>
                </a:lnTo>
                <a:lnTo>
                  <a:pt x="575386" y="45935"/>
                </a:lnTo>
                <a:lnTo>
                  <a:pt x="532853" y="26390"/>
                </a:lnTo>
                <a:lnTo>
                  <a:pt x="487781" y="11976"/>
                </a:lnTo>
                <a:lnTo>
                  <a:pt x="440537" y="3048"/>
                </a:lnTo>
                <a:lnTo>
                  <a:pt x="391502" y="0"/>
                </a:lnTo>
                <a:lnTo>
                  <a:pt x="342455" y="3048"/>
                </a:lnTo>
                <a:lnTo>
                  <a:pt x="295211" y="11976"/>
                </a:lnTo>
                <a:lnTo>
                  <a:pt x="250139" y="26390"/>
                </a:lnTo>
                <a:lnTo>
                  <a:pt x="207606" y="45935"/>
                </a:lnTo>
                <a:lnTo>
                  <a:pt x="167982" y="70231"/>
                </a:lnTo>
                <a:lnTo>
                  <a:pt x="131635" y="98920"/>
                </a:lnTo>
                <a:lnTo>
                  <a:pt x="98933" y="131622"/>
                </a:lnTo>
                <a:lnTo>
                  <a:pt x="70243" y="167970"/>
                </a:lnTo>
                <a:lnTo>
                  <a:pt x="45935" y="207606"/>
                </a:lnTo>
                <a:lnTo>
                  <a:pt x="26390" y="250151"/>
                </a:lnTo>
                <a:lnTo>
                  <a:pt x="11976" y="295211"/>
                </a:lnTo>
                <a:lnTo>
                  <a:pt x="3060" y="342455"/>
                </a:lnTo>
                <a:lnTo>
                  <a:pt x="0" y="391490"/>
                </a:lnTo>
                <a:lnTo>
                  <a:pt x="3060" y="440537"/>
                </a:lnTo>
                <a:lnTo>
                  <a:pt x="11976" y="487768"/>
                </a:lnTo>
                <a:lnTo>
                  <a:pt x="26403" y="532841"/>
                </a:lnTo>
                <a:lnTo>
                  <a:pt x="45935" y="575386"/>
                </a:lnTo>
                <a:lnTo>
                  <a:pt x="70243" y="615010"/>
                </a:lnTo>
                <a:lnTo>
                  <a:pt x="98933" y="651357"/>
                </a:lnTo>
                <a:lnTo>
                  <a:pt x="131635" y="684060"/>
                </a:lnTo>
                <a:lnTo>
                  <a:pt x="167982" y="712749"/>
                </a:lnTo>
                <a:lnTo>
                  <a:pt x="207606" y="737044"/>
                </a:lnTo>
                <a:lnTo>
                  <a:pt x="250139" y="756589"/>
                </a:lnTo>
                <a:lnTo>
                  <a:pt x="295211" y="771017"/>
                </a:lnTo>
                <a:lnTo>
                  <a:pt x="342455" y="779932"/>
                </a:lnTo>
                <a:lnTo>
                  <a:pt x="391502" y="782993"/>
                </a:lnTo>
                <a:lnTo>
                  <a:pt x="440537" y="779932"/>
                </a:lnTo>
                <a:lnTo>
                  <a:pt x="487781" y="771017"/>
                </a:lnTo>
                <a:lnTo>
                  <a:pt x="532853" y="756589"/>
                </a:lnTo>
                <a:lnTo>
                  <a:pt x="575386" y="737044"/>
                </a:lnTo>
                <a:lnTo>
                  <a:pt x="615010" y="712749"/>
                </a:lnTo>
                <a:lnTo>
                  <a:pt x="651370" y="684060"/>
                </a:lnTo>
                <a:lnTo>
                  <a:pt x="684072" y="651357"/>
                </a:lnTo>
                <a:lnTo>
                  <a:pt x="712762" y="615010"/>
                </a:lnTo>
                <a:lnTo>
                  <a:pt x="737057" y="575386"/>
                </a:lnTo>
                <a:lnTo>
                  <a:pt x="756602" y="532828"/>
                </a:lnTo>
                <a:lnTo>
                  <a:pt x="771017" y="487768"/>
                </a:lnTo>
                <a:lnTo>
                  <a:pt x="779932" y="440537"/>
                </a:lnTo>
                <a:lnTo>
                  <a:pt x="782993" y="391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0684688" y="9915937"/>
            <a:ext cx="783590" cy="783590"/>
          </a:xfrm>
          <a:custGeom>
            <a:avLst/>
            <a:gdLst/>
            <a:ahLst/>
            <a:cxnLst/>
            <a:rect l="l" t="t" r="r" b="b"/>
            <a:pathLst>
              <a:path w="783590" h="783590">
                <a:moveTo>
                  <a:pt x="559295" y="531304"/>
                </a:moveTo>
                <a:lnTo>
                  <a:pt x="557237" y="520788"/>
                </a:lnTo>
                <a:lnTo>
                  <a:pt x="551091" y="511530"/>
                </a:lnTo>
                <a:lnTo>
                  <a:pt x="431038" y="391502"/>
                </a:lnTo>
                <a:lnTo>
                  <a:pt x="551091" y="271449"/>
                </a:lnTo>
                <a:lnTo>
                  <a:pt x="557237" y="262191"/>
                </a:lnTo>
                <a:lnTo>
                  <a:pt x="559282" y="251675"/>
                </a:lnTo>
                <a:lnTo>
                  <a:pt x="557237" y="241147"/>
                </a:lnTo>
                <a:lnTo>
                  <a:pt x="551091" y="231902"/>
                </a:lnTo>
                <a:lnTo>
                  <a:pt x="541845" y="225755"/>
                </a:lnTo>
                <a:lnTo>
                  <a:pt x="531317" y="223710"/>
                </a:lnTo>
                <a:lnTo>
                  <a:pt x="520801" y="225755"/>
                </a:lnTo>
                <a:lnTo>
                  <a:pt x="511543" y="231902"/>
                </a:lnTo>
                <a:lnTo>
                  <a:pt x="391490" y="351955"/>
                </a:lnTo>
                <a:lnTo>
                  <a:pt x="271449" y="231902"/>
                </a:lnTo>
                <a:lnTo>
                  <a:pt x="262204" y="225755"/>
                </a:lnTo>
                <a:lnTo>
                  <a:pt x="251675" y="223710"/>
                </a:lnTo>
                <a:lnTo>
                  <a:pt x="241160" y="225755"/>
                </a:lnTo>
                <a:lnTo>
                  <a:pt x="231914" y="231902"/>
                </a:lnTo>
                <a:lnTo>
                  <a:pt x="225767" y="241147"/>
                </a:lnTo>
                <a:lnTo>
                  <a:pt x="223723" y="251663"/>
                </a:lnTo>
                <a:lnTo>
                  <a:pt x="225767" y="262191"/>
                </a:lnTo>
                <a:lnTo>
                  <a:pt x="231914" y="271449"/>
                </a:lnTo>
                <a:lnTo>
                  <a:pt x="351955" y="391490"/>
                </a:lnTo>
                <a:lnTo>
                  <a:pt x="231914" y="511530"/>
                </a:lnTo>
                <a:lnTo>
                  <a:pt x="225767" y="520788"/>
                </a:lnTo>
                <a:lnTo>
                  <a:pt x="223723" y="531304"/>
                </a:lnTo>
                <a:lnTo>
                  <a:pt x="225767" y="541832"/>
                </a:lnTo>
                <a:lnTo>
                  <a:pt x="231914" y="551078"/>
                </a:lnTo>
                <a:lnTo>
                  <a:pt x="237388" y="556539"/>
                </a:lnTo>
                <a:lnTo>
                  <a:pt x="244525" y="559269"/>
                </a:lnTo>
                <a:lnTo>
                  <a:pt x="251688" y="559269"/>
                </a:lnTo>
                <a:lnTo>
                  <a:pt x="258851" y="559269"/>
                </a:lnTo>
                <a:lnTo>
                  <a:pt x="265988" y="556539"/>
                </a:lnTo>
                <a:lnTo>
                  <a:pt x="391490" y="431038"/>
                </a:lnTo>
                <a:lnTo>
                  <a:pt x="517004" y="556539"/>
                </a:lnTo>
                <a:lnTo>
                  <a:pt x="524154" y="559269"/>
                </a:lnTo>
                <a:lnTo>
                  <a:pt x="531317" y="559269"/>
                </a:lnTo>
                <a:lnTo>
                  <a:pt x="538480" y="559269"/>
                </a:lnTo>
                <a:lnTo>
                  <a:pt x="545630" y="556539"/>
                </a:lnTo>
                <a:lnTo>
                  <a:pt x="551091" y="551078"/>
                </a:lnTo>
                <a:lnTo>
                  <a:pt x="557237" y="541832"/>
                </a:lnTo>
                <a:lnTo>
                  <a:pt x="559295" y="531304"/>
                </a:lnTo>
                <a:close/>
              </a:path>
              <a:path w="783590" h="783590">
                <a:moveTo>
                  <a:pt x="782993" y="391490"/>
                </a:moveTo>
                <a:lnTo>
                  <a:pt x="779932" y="342455"/>
                </a:lnTo>
                <a:lnTo>
                  <a:pt x="771017" y="295211"/>
                </a:lnTo>
                <a:lnTo>
                  <a:pt x="756602" y="250139"/>
                </a:lnTo>
                <a:lnTo>
                  <a:pt x="737057" y="207606"/>
                </a:lnTo>
                <a:lnTo>
                  <a:pt x="727075" y="191325"/>
                </a:lnTo>
                <a:lnTo>
                  <a:pt x="727075" y="391490"/>
                </a:lnTo>
                <a:lnTo>
                  <a:pt x="723430" y="441007"/>
                </a:lnTo>
                <a:lnTo>
                  <a:pt x="712838" y="488302"/>
                </a:lnTo>
                <a:lnTo>
                  <a:pt x="695820" y="532841"/>
                </a:lnTo>
                <a:lnTo>
                  <a:pt x="672934" y="574078"/>
                </a:lnTo>
                <a:lnTo>
                  <a:pt x="644652" y="611530"/>
                </a:lnTo>
                <a:lnTo>
                  <a:pt x="611530" y="644652"/>
                </a:lnTo>
                <a:lnTo>
                  <a:pt x="574090" y="672922"/>
                </a:lnTo>
                <a:lnTo>
                  <a:pt x="532841" y="695820"/>
                </a:lnTo>
                <a:lnTo>
                  <a:pt x="488302" y="712825"/>
                </a:lnTo>
                <a:lnTo>
                  <a:pt x="441020" y="723417"/>
                </a:lnTo>
                <a:lnTo>
                  <a:pt x="391502" y="727062"/>
                </a:lnTo>
                <a:lnTo>
                  <a:pt x="341972" y="723417"/>
                </a:lnTo>
                <a:lnTo>
                  <a:pt x="294690" y="712825"/>
                </a:lnTo>
                <a:lnTo>
                  <a:pt x="250164" y="695820"/>
                </a:lnTo>
                <a:lnTo>
                  <a:pt x="208915" y="672922"/>
                </a:lnTo>
                <a:lnTo>
                  <a:pt x="171462" y="644652"/>
                </a:lnTo>
                <a:lnTo>
                  <a:pt x="138341" y="611530"/>
                </a:lnTo>
                <a:lnTo>
                  <a:pt x="110070" y="574078"/>
                </a:lnTo>
                <a:lnTo>
                  <a:pt x="87172" y="532828"/>
                </a:lnTo>
                <a:lnTo>
                  <a:pt x="70167" y="488302"/>
                </a:lnTo>
                <a:lnTo>
                  <a:pt x="59588" y="441007"/>
                </a:lnTo>
                <a:lnTo>
                  <a:pt x="55943" y="391490"/>
                </a:lnTo>
                <a:lnTo>
                  <a:pt x="59588" y="341972"/>
                </a:lnTo>
                <a:lnTo>
                  <a:pt x="70167" y="294678"/>
                </a:lnTo>
                <a:lnTo>
                  <a:pt x="87185" y="250139"/>
                </a:lnTo>
                <a:lnTo>
                  <a:pt x="110070" y="208902"/>
                </a:lnTo>
                <a:lnTo>
                  <a:pt x="138341" y="171450"/>
                </a:lnTo>
                <a:lnTo>
                  <a:pt x="171462" y="138328"/>
                </a:lnTo>
                <a:lnTo>
                  <a:pt x="208915" y="110058"/>
                </a:lnTo>
                <a:lnTo>
                  <a:pt x="250164" y="87160"/>
                </a:lnTo>
                <a:lnTo>
                  <a:pt x="294690" y="70154"/>
                </a:lnTo>
                <a:lnTo>
                  <a:pt x="341972" y="59563"/>
                </a:lnTo>
                <a:lnTo>
                  <a:pt x="391502" y="55918"/>
                </a:lnTo>
                <a:lnTo>
                  <a:pt x="441020" y="59563"/>
                </a:lnTo>
                <a:lnTo>
                  <a:pt x="488302" y="70154"/>
                </a:lnTo>
                <a:lnTo>
                  <a:pt x="532841" y="87160"/>
                </a:lnTo>
                <a:lnTo>
                  <a:pt x="574090" y="110058"/>
                </a:lnTo>
                <a:lnTo>
                  <a:pt x="611530" y="138328"/>
                </a:lnTo>
                <a:lnTo>
                  <a:pt x="644652" y="171450"/>
                </a:lnTo>
                <a:lnTo>
                  <a:pt x="672934" y="208902"/>
                </a:lnTo>
                <a:lnTo>
                  <a:pt x="695833" y="250151"/>
                </a:lnTo>
                <a:lnTo>
                  <a:pt x="712838" y="294678"/>
                </a:lnTo>
                <a:lnTo>
                  <a:pt x="723430" y="341972"/>
                </a:lnTo>
                <a:lnTo>
                  <a:pt x="727075" y="391490"/>
                </a:lnTo>
                <a:lnTo>
                  <a:pt x="727075" y="191325"/>
                </a:lnTo>
                <a:lnTo>
                  <a:pt x="684072" y="131622"/>
                </a:lnTo>
                <a:lnTo>
                  <a:pt x="651370" y="98920"/>
                </a:lnTo>
                <a:lnTo>
                  <a:pt x="615010" y="70231"/>
                </a:lnTo>
                <a:lnTo>
                  <a:pt x="575386" y="45935"/>
                </a:lnTo>
                <a:lnTo>
                  <a:pt x="532853" y="26390"/>
                </a:lnTo>
                <a:lnTo>
                  <a:pt x="487781" y="11976"/>
                </a:lnTo>
                <a:lnTo>
                  <a:pt x="440537" y="3048"/>
                </a:lnTo>
                <a:lnTo>
                  <a:pt x="391502" y="0"/>
                </a:lnTo>
                <a:lnTo>
                  <a:pt x="342455" y="3048"/>
                </a:lnTo>
                <a:lnTo>
                  <a:pt x="295211" y="11976"/>
                </a:lnTo>
                <a:lnTo>
                  <a:pt x="250139" y="26390"/>
                </a:lnTo>
                <a:lnTo>
                  <a:pt x="207606" y="45935"/>
                </a:lnTo>
                <a:lnTo>
                  <a:pt x="167982" y="70231"/>
                </a:lnTo>
                <a:lnTo>
                  <a:pt x="131635" y="98920"/>
                </a:lnTo>
                <a:lnTo>
                  <a:pt x="98933" y="131622"/>
                </a:lnTo>
                <a:lnTo>
                  <a:pt x="70243" y="167970"/>
                </a:lnTo>
                <a:lnTo>
                  <a:pt x="45935" y="207606"/>
                </a:lnTo>
                <a:lnTo>
                  <a:pt x="26390" y="250151"/>
                </a:lnTo>
                <a:lnTo>
                  <a:pt x="11976" y="295211"/>
                </a:lnTo>
                <a:lnTo>
                  <a:pt x="3060" y="342455"/>
                </a:lnTo>
                <a:lnTo>
                  <a:pt x="0" y="391490"/>
                </a:lnTo>
                <a:lnTo>
                  <a:pt x="3060" y="440524"/>
                </a:lnTo>
                <a:lnTo>
                  <a:pt x="11976" y="487768"/>
                </a:lnTo>
                <a:lnTo>
                  <a:pt x="26403" y="532841"/>
                </a:lnTo>
                <a:lnTo>
                  <a:pt x="45935" y="575386"/>
                </a:lnTo>
                <a:lnTo>
                  <a:pt x="70243" y="615010"/>
                </a:lnTo>
                <a:lnTo>
                  <a:pt x="98933" y="651357"/>
                </a:lnTo>
                <a:lnTo>
                  <a:pt x="131635" y="684060"/>
                </a:lnTo>
                <a:lnTo>
                  <a:pt x="167982" y="712749"/>
                </a:lnTo>
                <a:lnTo>
                  <a:pt x="207606" y="737044"/>
                </a:lnTo>
                <a:lnTo>
                  <a:pt x="250139" y="756589"/>
                </a:lnTo>
                <a:lnTo>
                  <a:pt x="295211" y="771004"/>
                </a:lnTo>
                <a:lnTo>
                  <a:pt x="342455" y="779932"/>
                </a:lnTo>
                <a:lnTo>
                  <a:pt x="391502" y="782993"/>
                </a:lnTo>
                <a:lnTo>
                  <a:pt x="440537" y="779932"/>
                </a:lnTo>
                <a:lnTo>
                  <a:pt x="487781" y="771004"/>
                </a:lnTo>
                <a:lnTo>
                  <a:pt x="532853" y="756589"/>
                </a:lnTo>
                <a:lnTo>
                  <a:pt x="575386" y="737044"/>
                </a:lnTo>
                <a:lnTo>
                  <a:pt x="615010" y="712749"/>
                </a:lnTo>
                <a:lnTo>
                  <a:pt x="651370" y="684060"/>
                </a:lnTo>
                <a:lnTo>
                  <a:pt x="684072" y="651357"/>
                </a:lnTo>
                <a:lnTo>
                  <a:pt x="712762" y="615010"/>
                </a:lnTo>
                <a:lnTo>
                  <a:pt x="737057" y="575386"/>
                </a:lnTo>
                <a:lnTo>
                  <a:pt x="756602" y="532828"/>
                </a:lnTo>
                <a:lnTo>
                  <a:pt x="771017" y="487768"/>
                </a:lnTo>
                <a:lnTo>
                  <a:pt x="779932" y="440524"/>
                </a:lnTo>
                <a:lnTo>
                  <a:pt x="782993" y="39149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66202"/>
            <a:ext cx="20087063" cy="8242353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46080" y="806771"/>
            <a:ext cx="4036060" cy="712470"/>
          </a:xfrm>
          <a:custGeom>
            <a:avLst/>
            <a:gdLst/>
            <a:ahLst/>
            <a:cxnLst/>
            <a:rect l="l" t="t" r="r" b="b"/>
            <a:pathLst>
              <a:path w="4036060" h="712469">
                <a:moveTo>
                  <a:pt x="4035458" y="0"/>
                </a:moveTo>
                <a:lnTo>
                  <a:pt x="0" y="0"/>
                </a:lnTo>
                <a:lnTo>
                  <a:pt x="0" y="712020"/>
                </a:lnTo>
                <a:lnTo>
                  <a:pt x="4035458" y="712020"/>
                </a:lnTo>
                <a:lnTo>
                  <a:pt x="4035458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513012"/>
            <a:ext cx="659765" cy="6942455"/>
          </a:xfrm>
          <a:custGeom>
            <a:avLst/>
            <a:gdLst/>
            <a:ahLst/>
            <a:cxnLst/>
            <a:rect l="l" t="t" r="r" b="b"/>
            <a:pathLst>
              <a:path w="659765" h="6942455">
                <a:moveTo>
                  <a:pt x="290766" y="0"/>
                </a:moveTo>
                <a:lnTo>
                  <a:pt x="0" y="0"/>
                </a:lnTo>
                <a:lnTo>
                  <a:pt x="0" y="6942196"/>
                </a:lnTo>
                <a:lnTo>
                  <a:pt x="290766" y="6942196"/>
                </a:lnTo>
                <a:lnTo>
                  <a:pt x="350604" y="6939100"/>
                </a:lnTo>
                <a:lnTo>
                  <a:pt x="407368" y="6930135"/>
                </a:lnTo>
                <a:lnTo>
                  <a:pt x="460298" y="6915789"/>
                </a:lnTo>
                <a:lnTo>
                  <a:pt x="508635" y="6896548"/>
                </a:lnTo>
                <a:lnTo>
                  <a:pt x="551619" y="6872900"/>
                </a:lnTo>
                <a:lnTo>
                  <a:pt x="588490" y="6845332"/>
                </a:lnTo>
                <a:lnTo>
                  <a:pt x="618490" y="6814330"/>
                </a:lnTo>
                <a:lnTo>
                  <a:pt x="640859" y="6780383"/>
                </a:lnTo>
                <a:lnTo>
                  <a:pt x="654837" y="6743976"/>
                </a:lnTo>
                <a:lnTo>
                  <a:pt x="659665" y="6705596"/>
                </a:lnTo>
                <a:lnTo>
                  <a:pt x="659665" y="236600"/>
                </a:lnTo>
                <a:lnTo>
                  <a:pt x="654837" y="198220"/>
                </a:lnTo>
                <a:lnTo>
                  <a:pt x="640859" y="161813"/>
                </a:lnTo>
                <a:lnTo>
                  <a:pt x="618490" y="127866"/>
                </a:lnTo>
                <a:lnTo>
                  <a:pt x="588490" y="96864"/>
                </a:lnTo>
                <a:lnTo>
                  <a:pt x="551619" y="69296"/>
                </a:lnTo>
                <a:lnTo>
                  <a:pt x="508635" y="45648"/>
                </a:lnTo>
                <a:lnTo>
                  <a:pt x="460298" y="26407"/>
                </a:lnTo>
                <a:lnTo>
                  <a:pt x="407368" y="12061"/>
                </a:lnTo>
                <a:lnTo>
                  <a:pt x="350604" y="3096"/>
                </a:lnTo>
                <a:lnTo>
                  <a:pt x="290766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582140" y="8472531"/>
            <a:ext cx="1763395" cy="1282700"/>
          </a:xfrm>
          <a:custGeom>
            <a:avLst/>
            <a:gdLst/>
            <a:ahLst/>
            <a:cxnLst/>
            <a:rect l="l" t="t" r="r" b="b"/>
            <a:pathLst>
              <a:path w="1763395" h="1282700">
                <a:moveTo>
                  <a:pt x="1763077" y="0"/>
                </a:moveTo>
                <a:lnTo>
                  <a:pt x="0" y="0"/>
                </a:lnTo>
                <a:lnTo>
                  <a:pt x="0" y="213360"/>
                </a:lnTo>
                <a:lnTo>
                  <a:pt x="0" y="1282700"/>
                </a:lnTo>
                <a:lnTo>
                  <a:pt x="207010" y="1282700"/>
                </a:lnTo>
                <a:lnTo>
                  <a:pt x="207010" y="213360"/>
                </a:lnTo>
                <a:lnTo>
                  <a:pt x="1763077" y="213360"/>
                </a:lnTo>
                <a:lnTo>
                  <a:pt x="1763077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611029" y="7945977"/>
            <a:ext cx="1763395" cy="1282700"/>
          </a:xfrm>
          <a:custGeom>
            <a:avLst/>
            <a:gdLst/>
            <a:ahLst/>
            <a:cxnLst/>
            <a:rect l="l" t="t" r="r" b="b"/>
            <a:pathLst>
              <a:path w="1763395" h="1282700">
                <a:moveTo>
                  <a:pt x="1763064" y="0"/>
                </a:moveTo>
                <a:lnTo>
                  <a:pt x="0" y="0"/>
                </a:lnTo>
                <a:lnTo>
                  <a:pt x="0" y="213360"/>
                </a:lnTo>
                <a:lnTo>
                  <a:pt x="0" y="1282700"/>
                </a:lnTo>
                <a:lnTo>
                  <a:pt x="207010" y="1282700"/>
                </a:lnTo>
                <a:lnTo>
                  <a:pt x="207010" y="213360"/>
                </a:lnTo>
                <a:lnTo>
                  <a:pt x="1763064" y="213360"/>
                </a:lnTo>
                <a:lnTo>
                  <a:pt x="1763064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24563" y="7426966"/>
            <a:ext cx="1793875" cy="1267460"/>
          </a:xfrm>
          <a:custGeom>
            <a:avLst/>
            <a:gdLst/>
            <a:ahLst/>
            <a:cxnLst/>
            <a:rect l="l" t="t" r="r" b="b"/>
            <a:pathLst>
              <a:path w="1793875" h="1267459">
                <a:moveTo>
                  <a:pt x="1793773" y="0"/>
                </a:moveTo>
                <a:lnTo>
                  <a:pt x="0" y="0"/>
                </a:lnTo>
                <a:lnTo>
                  <a:pt x="0" y="210820"/>
                </a:lnTo>
                <a:lnTo>
                  <a:pt x="0" y="1267460"/>
                </a:lnTo>
                <a:lnTo>
                  <a:pt x="210629" y="1267460"/>
                </a:lnTo>
                <a:lnTo>
                  <a:pt x="210629" y="210820"/>
                </a:lnTo>
                <a:lnTo>
                  <a:pt x="1793773" y="210820"/>
                </a:lnTo>
                <a:lnTo>
                  <a:pt x="1793773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653452" y="6900423"/>
            <a:ext cx="1793875" cy="1267460"/>
          </a:xfrm>
          <a:custGeom>
            <a:avLst/>
            <a:gdLst/>
            <a:ahLst/>
            <a:cxnLst/>
            <a:rect l="l" t="t" r="r" b="b"/>
            <a:pathLst>
              <a:path w="1793875" h="1267459">
                <a:moveTo>
                  <a:pt x="1793748" y="0"/>
                </a:moveTo>
                <a:lnTo>
                  <a:pt x="0" y="0"/>
                </a:lnTo>
                <a:lnTo>
                  <a:pt x="0" y="210820"/>
                </a:lnTo>
                <a:lnTo>
                  <a:pt x="0" y="1267460"/>
                </a:lnTo>
                <a:lnTo>
                  <a:pt x="210629" y="1267460"/>
                </a:lnTo>
                <a:lnTo>
                  <a:pt x="210629" y="210820"/>
                </a:lnTo>
                <a:lnTo>
                  <a:pt x="1793748" y="210820"/>
                </a:lnTo>
                <a:lnTo>
                  <a:pt x="1793748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9682328" y="6373894"/>
            <a:ext cx="1793875" cy="1267460"/>
          </a:xfrm>
          <a:custGeom>
            <a:avLst/>
            <a:gdLst/>
            <a:ahLst/>
            <a:cxnLst/>
            <a:rect l="l" t="t" r="r" b="b"/>
            <a:pathLst>
              <a:path w="1793875" h="1267459">
                <a:moveTo>
                  <a:pt x="1793748" y="0"/>
                </a:moveTo>
                <a:lnTo>
                  <a:pt x="0" y="0"/>
                </a:lnTo>
                <a:lnTo>
                  <a:pt x="0" y="210820"/>
                </a:lnTo>
                <a:lnTo>
                  <a:pt x="0" y="1267460"/>
                </a:lnTo>
                <a:lnTo>
                  <a:pt x="210616" y="1267460"/>
                </a:lnTo>
                <a:lnTo>
                  <a:pt x="210616" y="210820"/>
                </a:lnTo>
                <a:lnTo>
                  <a:pt x="1793748" y="210820"/>
                </a:lnTo>
                <a:lnTo>
                  <a:pt x="1793748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47364" y="7945980"/>
            <a:ext cx="313690" cy="312420"/>
          </a:xfrm>
          <a:custGeom>
            <a:avLst/>
            <a:gdLst/>
            <a:ahLst/>
            <a:cxnLst/>
            <a:rect l="l" t="t" r="r" b="b"/>
            <a:pathLst>
              <a:path w="313689" h="312420">
                <a:moveTo>
                  <a:pt x="313205" y="0"/>
                </a:moveTo>
                <a:lnTo>
                  <a:pt x="311927" y="0"/>
                </a:lnTo>
                <a:lnTo>
                  <a:pt x="0" y="311917"/>
                </a:lnTo>
                <a:lnTo>
                  <a:pt x="313205" y="311917"/>
                </a:lnTo>
                <a:lnTo>
                  <a:pt x="313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076252" y="7427182"/>
            <a:ext cx="313690" cy="312420"/>
          </a:xfrm>
          <a:custGeom>
            <a:avLst/>
            <a:gdLst/>
            <a:ahLst/>
            <a:cxnLst/>
            <a:rect l="l" t="t" r="r" b="b"/>
            <a:pathLst>
              <a:path w="313689" h="312420">
                <a:moveTo>
                  <a:pt x="313194" y="0"/>
                </a:moveTo>
                <a:lnTo>
                  <a:pt x="311927" y="0"/>
                </a:lnTo>
                <a:lnTo>
                  <a:pt x="0" y="311906"/>
                </a:lnTo>
                <a:lnTo>
                  <a:pt x="313194" y="311906"/>
                </a:lnTo>
                <a:lnTo>
                  <a:pt x="3131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105139" y="6900621"/>
            <a:ext cx="313690" cy="312420"/>
          </a:xfrm>
          <a:custGeom>
            <a:avLst/>
            <a:gdLst/>
            <a:ahLst/>
            <a:cxnLst/>
            <a:rect l="l" t="t" r="r" b="b"/>
            <a:pathLst>
              <a:path w="313690" h="312420">
                <a:moveTo>
                  <a:pt x="313205" y="0"/>
                </a:moveTo>
                <a:lnTo>
                  <a:pt x="311917" y="0"/>
                </a:lnTo>
                <a:lnTo>
                  <a:pt x="0" y="311906"/>
                </a:lnTo>
                <a:lnTo>
                  <a:pt x="313205" y="311906"/>
                </a:lnTo>
                <a:lnTo>
                  <a:pt x="313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34006" y="6374081"/>
            <a:ext cx="313690" cy="312420"/>
          </a:xfrm>
          <a:custGeom>
            <a:avLst/>
            <a:gdLst/>
            <a:ahLst/>
            <a:cxnLst/>
            <a:rect l="l" t="t" r="r" b="b"/>
            <a:pathLst>
              <a:path w="313690" h="312420">
                <a:moveTo>
                  <a:pt x="313205" y="0"/>
                </a:moveTo>
                <a:lnTo>
                  <a:pt x="311938" y="0"/>
                </a:lnTo>
                <a:lnTo>
                  <a:pt x="0" y="311906"/>
                </a:lnTo>
                <a:lnTo>
                  <a:pt x="313205" y="311906"/>
                </a:lnTo>
                <a:lnTo>
                  <a:pt x="313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736426" y="5715679"/>
            <a:ext cx="1763395" cy="1282700"/>
          </a:xfrm>
          <a:custGeom>
            <a:avLst/>
            <a:gdLst/>
            <a:ahLst/>
            <a:cxnLst/>
            <a:rect l="l" t="t" r="r" b="b"/>
            <a:pathLst>
              <a:path w="1763394" h="1282700">
                <a:moveTo>
                  <a:pt x="1763077" y="0"/>
                </a:moveTo>
                <a:lnTo>
                  <a:pt x="0" y="0"/>
                </a:lnTo>
                <a:lnTo>
                  <a:pt x="0" y="213360"/>
                </a:lnTo>
                <a:lnTo>
                  <a:pt x="0" y="1282700"/>
                </a:lnTo>
                <a:lnTo>
                  <a:pt x="207022" y="1282700"/>
                </a:lnTo>
                <a:lnTo>
                  <a:pt x="207022" y="213360"/>
                </a:lnTo>
                <a:lnTo>
                  <a:pt x="1763077" y="213360"/>
                </a:lnTo>
                <a:lnTo>
                  <a:pt x="1763077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3749973" y="5196668"/>
            <a:ext cx="1793875" cy="1267460"/>
          </a:xfrm>
          <a:custGeom>
            <a:avLst/>
            <a:gdLst/>
            <a:ahLst/>
            <a:cxnLst/>
            <a:rect l="l" t="t" r="r" b="b"/>
            <a:pathLst>
              <a:path w="1793875" h="1267460">
                <a:moveTo>
                  <a:pt x="1793773" y="0"/>
                </a:moveTo>
                <a:lnTo>
                  <a:pt x="0" y="0"/>
                </a:lnTo>
                <a:lnTo>
                  <a:pt x="0" y="210820"/>
                </a:lnTo>
                <a:lnTo>
                  <a:pt x="0" y="1267460"/>
                </a:lnTo>
                <a:lnTo>
                  <a:pt x="210629" y="1267460"/>
                </a:lnTo>
                <a:lnTo>
                  <a:pt x="210629" y="210820"/>
                </a:lnTo>
                <a:lnTo>
                  <a:pt x="1793773" y="210820"/>
                </a:lnTo>
                <a:lnTo>
                  <a:pt x="1793773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5778849" y="4670126"/>
            <a:ext cx="1793875" cy="1267460"/>
          </a:xfrm>
          <a:custGeom>
            <a:avLst/>
            <a:gdLst/>
            <a:ahLst/>
            <a:cxnLst/>
            <a:rect l="l" t="t" r="r" b="b"/>
            <a:pathLst>
              <a:path w="1793875" h="1267460">
                <a:moveTo>
                  <a:pt x="1793760" y="0"/>
                </a:moveTo>
                <a:lnTo>
                  <a:pt x="0" y="0"/>
                </a:lnTo>
                <a:lnTo>
                  <a:pt x="0" y="210820"/>
                </a:lnTo>
                <a:lnTo>
                  <a:pt x="0" y="1267460"/>
                </a:lnTo>
                <a:lnTo>
                  <a:pt x="210642" y="1267460"/>
                </a:lnTo>
                <a:lnTo>
                  <a:pt x="210642" y="210820"/>
                </a:lnTo>
                <a:lnTo>
                  <a:pt x="1793760" y="210820"/>
                </a:lnTo>
                <a:lnTo>
                  <a:pt x="1793760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807737" y="4143597"/>
            <a:ext cx="1793875" cy="1267460"/>
          </a:xfrm>
          <a:custGeom>
            <a:avLst/>
            <a:gdLst/>
            <a:ahLst/>
            <a:cxnLst/>
            <a:rect l="l" t="t" r="r" b="b"/>
            <a:pathLst>
              <a:path w="1793875" h="1267460">
                <a:moveTo>
                  <a:pt x="1793748" y="0"/>
                </a:moveTo>
                <a:lnTo>
                  <a:pt x="0" y="0"/>
                </a:lnTo>
                <a:lnTo>
                  <a:pt x="0" y="210820"/>
                </a:lnTo>
                <a:lnTo>
                  <a:pt x="0" y="1267460"/>
                </a:lnTo>
                <a:lnTo>
                  <a:pt x="210616" y="1267460"/>
                </a:lnTo>
                <a:lnTo>
                  <a:pt x="210616" y="210820"/>
                </a:lnTo>
                <a:lnTo>
                  <a:pt x="1793748" y="210820"/>
                </a:lnTo>
                <a:lnTo>
                  <a:pt x="1793748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3201659" y="5196883"/>
            <a:ext cx="313690" cy="312420"/>
          </a:xfrm>
          <a:custGeom>
            <a:avLst/>
            <a:gdLst/>
            <a:ahLst/>
            <a:cxnLst/>
            <a:rect l="l" t="t" r="r" b="b"/>
            <a:pathLst>
              <a:path w="313690" h="312420">
                <a:moveTo>
                  <a:pt x="313194" y="0"/>
                </a:moveTo>
                <a:lnTo>
                  <a:pt x="311927" y="0"/>
                </a:lnTo>
                <a:lnTo>
                  <a:pt x="0" y="311906"/>
                </a:lnTo>
                <a:lnTo>
                  <a:pt x="313194" y="311906"/>
                </a:lnTo>
                <a:lnTo>
                  <a:pt x="3131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230546" y="4670322"/>
            <a:ext cx="313690" cy="312420"/>
          </a:xfrm>
          <a:custGeom>
            <a:avLst/>
            <a:gdLst/>
            <a:ahLst/>
            <a:cxnLst/>
            <a:rect l="l" t="t" r="r" b="b"/>
            <a:pathLst>
              <a:path w="313690" h="312420">
                <a:moveTo>
                  <a:pt x="313205" y="0"/>
                </a:moveTo>
                <a:lnTo>
                  <a:pt x="311917" y="0"/>
                </a:lnTo>
                <a:lnTo>
                  <a:pt x="0" y="311906"/>
                </a:lnTo>
                <a:lnTo>
                  <a:pt x="313205" y="311906"/>
                </a:lnTo>
                <a:lnTo>
                  <a:pt x="313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259413" y="4143782"/>
            <a:ext cx="313690" cy="312420"/>
          </a:xfrm>
          <a:custGeom>
            <a:avLst/>
            <a:gdLst/>
            <a:ahLst/>
            <a:cxnLst/>
            <a:rect l="l" t="t" r="r" b="b"/>
            <a:pathLst>
              <a:path w="313690" h="312420">
                <a:moveTo>
                  <a:pt x="313205" y="0"/>
                </a:moveTo>
                <a:lnTo>
                  <a:pt x="311938" y="0"/>
                </a:lnTo>
                <a:lnTo>
                  <a:pt x="0" y="311906"/>
                </a:lnTo>
                <a:lnTo>
                  <a:pt x="313205" y="311906"/>
                </a:lnTo>
                <a:lnTo>
                  <a:pt x="313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210514" y="5902819"/>
            <a:ext cx="313690" cy="312420"/>
          </a:xfrm>
          <a:custGeom>
            <a:avLst/>
            <a:gdLst/>
            <a:ahLst/>
            <a:cxnLst/>
            <a:rect l="l" t="t" r="r" b="b"/>
            <a:pathLst>
              <a:path w="313690" h="312420">
                <a:moveTo>
                  <a:pt x="313205" y="0"/>
                </a:moveTo>
                <a:lnTo>
                  <a:pt x="311927" y="0"/>
                </a:lnTo>
                <a:lnTo>
                  <a:pt x="0" y="311906"/>
                </a:lnTo>
                <a:lnTo>
                  <a:pt x="313205" y="311906"/>
                </a:lnTo>
                <a:lnTo>
                  <a:pt x="3132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09" y="2320882"/>
            <a:ext cx="4339133" cy="72290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2311" y="759809"/>
            <a:ext cx="3599179" cy="712470"/>
          </a:xfrm>
          <a:custGeom>
            <a:avLst/>
            <a:gdLst/>
            <a:ahLst/>
            <a:cxnLst/>
            <a:rect l="l" t="t" r="r" b="b"/>
            <a:pathLst>
              <a:path w="3599179" h="712469">
                <a:moveTo>
                  <a:pt x="3598979" y="0"/>
                </a:moveTo>
                <a:lnTo>
                  <a:pt x="0" y="0"/>
                </a:lnTo>
                <a:lnTo>
                  <a:pt x="0" y="712020"/>
                </a:lnTo>
                <a:lnTo>
                  <a:pt x="3598979" y="712020"/>
                </a:lnTo>
                <a:lnTo>
                  <a:pt x="3598979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5483982" y="2630584"/>
            <a:ext cx="3667760" cy="6424930"/>
            <a:chOff x="5483982" y="2630584"/>
            <a:chExt cx="3667760" cy="6424930"/>
          </a:xfrm>
        </p:grpSpPr>
        <p:sp>
          <p:nvSpPr>
            <p:cNvPr id="5" name="object 5"/>
            <p:cNvSpPr/>
            <p:nvPr/>
          </p:nvSpPr>
          <p:spPr>
            <a:xfrm>
              <a:off x="5510159" y="2656761"/>
              <a:ext cx="3186430" cy="6372225"/>
            </a:xfrm>
            <a:custGeom>
              <a:avLst/>
              <a:gdLst/>
              <a:ahLst/>
              <a:cxnLst/>
              <a:rect l="l" t="t" r="r" b="b"/>
              <a:pathLst>
                <a:path w="3186429" h="6372225">
                  <a:moveTo>
                    <a:pt x="0" y="0"/>
                  </a:moveTo>
                  <a:lnTo>
                    <a:pt x="48343" y="359"/>
                  </a:lnTo>
                  <a:lnTo>
                    <a:pt x="96514" y="1433"/>
                  </a:lnTo>
                  <a:lnTo>
                    <a:pt x="144506" y="3218"/>
                  </a:lnTo>
                  <a:lnTo>
                    <a:pt x="192315" y="5708"/>
                  </a:lnTo>
                  <a:lnTo>
                    <a:pt x="239935" y="8898"/>
                  </a:lnTo>
                  <a:lnTo>
                    <a:pt x="287361" y="12784"/>
                  </a:lnTo>
                  <a:lnTo>
                    <a:pt x="334589" y="17359"/>
                  </a:lnTo>
                  <a:lnTo>
                    <a:pt x="381614" y="22619"/>
                  </a:lnTo>
                  <a:lnTo>
                    <a:pt x="428429" y="28559"/>
                  </a:lnTo>
                  <a:lnTo>
                    <a:pt x="475031" y="35173"/>
                  </a:lnTo>
                  <a:lnTo>
                    <a:pt x="521413" y="42457"/>
                  </a:lnTo>
                  <a:lnTo>
                    <a:pt x="567572" y="50406"/>
                  </a:lnTo>
                  <a:lnTo>
                    <a:pt x="613502" y="59015"/>
                  </a:lnTo>
                  <a:lnTo>
                    <a:pt x="659197" y="68278"/>
                  </a:lnTo>
                  <a:lnTo>
                    <a:pt x="704654" y="78190"/>
                  </a:lnTo>
                  <a:lnTo>
                    <a:pt x="749866" y="88747"/>
                  </a:lnTo>
                  <a:lnTo>
                    <a:pt x="794829" y="99943"/>
                  </a:lnTo>
                  <a:lnTo>
                    <a:pt x="839537" y="111774"/>
                  </a:lnTo>
                  <a:lnTo>
                    <a:pt x="883987" y="124233"/>
                  </a:lnTo>
                  <a:lnTo>
                    <a:pt x="928171" y="137317"/>
                  </a:lnTo>
                  <a:lnTo>
                    <a:pt x="972086" y="151020"/>
                  </a:lnTo>
                  <a:lnTo>
                    <a:pt x="1015727" y="165337"/>
                  </a:lnTo>
                  <a:lnTo>
                    <a:pt x="1059087" y="180262"/>
                  </a:lnTo>
                  <a:lnTo>
                    <a:pt x="1102163" y="195792"/>
                  </a:lnTo>
                  <a:lnTo>
                    <a:pt x="1144950" y="211920"/>
                  </a:lnTo>
                  <a:lnTo>
                    <a:pt x="1187441" y="228642"/>
                  </a:lnTo>
                  <a:lnTo>
                    <a:pt x="1229632" y="245953"/>
                  </a:lnTo>
                  <a:lnTo>
                    <a:pt x="1271519" y="263847"/>
                  </a:lnTo>
                  <a:lnTo>
                    <a:pt x="1313095" y="282320"/>
                  </a:lnTo>
                  <a:lnTo>
                    <a:pt x="1354356" y="301366"/>
                  </a:lnTo>
                  <a:lnTo>
                    <a:pt x="1395297" y="320981"/>
                  </a:lnTo>
                  <a:lnTo>
                    <a:pt x="1435913" y="341159"/>
                  </a:lnTo>
                  <a:lnTo>
                    <a:pt x="1476198" y="361895"/>
                  </a:lnTo>
                  <a:lnTo>
                    <a:pt x="1516148" y="383185"/>
                  </a:lnTo>
                  <a:lnTo>
                    <a:pt x="1555757" y="405022"/>
                  </a:lnTo>
                  <a:lnTo>
                    <a:pt x="1595021" y="427403"/>
                  </a:lnTo>
                  <a:lnTo>
                    <a:pt x="1633935" y="450322"/>
                  </a:lnTo>
                  <a:lnTo>
                    <a:pt x="1672492" y="473773"/>
                  </a:lnTo>
                  <a:lnTo>
                    <a:pt x="1710689" y="497753"/>
                  </a:lnTo>
                  <a:lnTo>
                    <a:pt x="1748520" y="522255"/>
                  </a:lnTo>
                  <a:lnTo>
                    <a:pt x="1785981" y="547275"/>
                  </a:lnTo>
                  <a:lnTo>
                    <a:pt x="1823065" y="572808"/>
                  </a:lnTo>
                  <a:lnTo>
                    <a:pt x="1859768" y="598848"/>
                  </a:lnTo>
                  <a:lnTo>
                    <a:pt x="1896086" y="625391"/>
                  </a:lnTo>
                  <a:lnTo>
                    <a:pt x="1932012" y="652431"/>
                  </a:lnTo>
                  <a:lnTo>
                    <a:pt x="1967542" y="679964"/>
                  </a:lnTo>
                  <a:lnTo>
                    <a:pt x="2002671" y="707984"/>
                  </a:lnTo>
                  <a:lnTo>
                    <a:pt x="2037393" y="736487"/>
                  </a:lnTo>
                  <a:lnTo>
                    <a:pt x="2071704" y="765466"/>
                  </a:lnTo>
                  <a:lnTo>
                    <a:pt x="2105599" y="794918"/>
                  </a:lnTo>
                  <a:lnTo>
                    <a:pt x="2139072" y="824837"/>
                  </a:lnTo>
                  <a:lnTo>
                    <a:pt x="2172118" y="855218"/>
                  </a:lnTo>
                  <a:lnTo>
                    <a:pt x="2204733" y="886056"/>
                  </a:lnTo>
                  <a:lnTo>
                    <a:pt x="2236912" y="917346"/>
                  </a:lnTo>
                  <a:lnTo>
                    <a:pt x="2268648" y="949082"/>
                  </a:lnTo>
                  <a:lnTo>
                    <a:pt x="2299938" y="981260"/>
                  </a:lnTo>
                  <a:lnTo>
                    <a:pt x="2330775" y="1013875"/>
                  </a:lnTo>
                  <a:lnTo>
                    <a:pt x="2361156" y="1046922"/>
                  </a:lnTo>
                  <a:lnTo>
                    <a:pt x="2391075" y="1080395"/>
                  </a:lnTo>
                  <a:lnTo>
                    <a:pt x="2420526" y="1114290"/>
                  </a:lnTo>
                  <a:lnTo>
                    <a:pt x="2449506" y="1148601"/>
                  </a:lnTo>
                  <a:lnTo>
                    <a:pt x="2478008" y="1183324"/>
                  </a:lnTo>
                  <a:lnTo>
                    <a:pt x="2506028" y="1218453"/>
                  </a:lnTo>
                  <a:lnTo>
                    <a:pt x="2533561" y="1253983"/>
                  </a:lnTo>
                  <a:lnTo>
                    <a:pt x="2560601" y="1289909"/>
                  </a:lnTo>
                  <a:lnTo>
                    <a:pt x="2587144" y="1326227"/>
                  </a:lnTo>
                  <a:lnTo>
                    <a:pt x="2613184" y="1362930"/>
                  </a:lnTo>
                  <a:lnTo>
                    <a:pt x="2638716" y="1400014"/>
                  </a:lnTo>
                  <a:lnTo>
                    <a:pt x="2663736" y="1437475"/>
                  </a:lnTo>
                  <a:lnTo>
                    <a:pt x="2688238" y="1475306"/>
                  </a:lnTo>
                  <a:lnTo>
                    <a:pt x="2712218" y="1513503"/>
                  </a:lnTo>
                  <a:lnTo>
                    <a:pt x="2735669" y="1552060"/>
                  </a:lnTo>
                  <a:lnTo>
                    <a:pt x="2758587" y="1590974"/>
                  </a:lnTo>
                  <a:lnTo>
                    <a:pt x="2780968" y="1630238"/>
                  </a:lnTo>
                  <a:lnTo>
                    <a:pt x="2802805" y="1669847"/>
                  </a:lnTo>
                  <a:lnTo>
                    <a:pt x="2824095" y="1709797"/>
                  </a:lnTo>
                  <a:lnTo>
                    <a:pt x="2844831" y="1750082"/>
                  </a:lnTo>
                  <a:lnTo>
                    <a:pt x="2865008" y="1790698"/>
                  </a:lnTo>
                  <a:lnTo>
                    <a:pt x="2884623" y="1831639"/>
                  </a:lnTo>
                  <a:lnTo>
                    <a:pt x="2903669" y="1872900"/>
                  </a:lnTo>
                  <a:lnTo>
                    <a:pt x="2922142" y="1914476"/>
                  </a:lnTo>
                  <a:lnTo>
                    <a:pt x="2940036" y="1956362"/>
                  </a:lnTo>
                  <a:lnTo>
                    <a:pt x="2957346" y="1998553"/>
                  </a:lnTo>
                  <a:lnTo>
                    <a:pt x="2974068" y="2041045"/>
                  </a:lnTo>
                  <a:lnTo>
                    <a:pt x="2990196" y="2083831"/>
                  </a:lnTo>
                  <a:lnTo>
                    <a:pt x="3005726" y="2126907"/>
                  </a:lnTo>
                  <a:lnTo>
                    <a:pt x="3020651" y="2170267"/>
                  </a:lnTo>
                  <a:lnTo>
                    <a:pt x="3034968" y="2213907"/>
                  </a:lnTo>
                  <a:lnTo>
                    <a:pt x="3048670" y="2257822"/>
                  </a:lnTo>
                  <a:lnTo>
                    <a:pt x="3061754" y="2302007"/>
                  </a:lnTo>
                  <a:lnTo>
                    <a:pt x="3074213" y="2346456"/>
                  </a:lnTo>
                  <a:lnTo>
                    <a:pt x="3086044" y="2391164"/>
                  </a:lnTo>
                  <a:lnTo>
                    <a:pt x="3097240" y="2436126"/>
                  </a:lnTo>
                  <a:lnTo>
                    <a:pt x="3107796" y="2481338"/>
                  </a:lnTo>
                  <a:lnTo>
                    <a:pt x="3117709" y="2526795"/>
                  </a:lnTo>
                  <a:lnTo>
                    <a:pt x="3126972" y="2572490"/>
                  </a:lnTo>
                  <a:lnTo>
                    <a:pt x="3135580" y="2618419"/>
                  </a:lnTo>
                  <a:lnTo>
                    <a:pt x="3143529" y="2664578"/>
                  </a:lnTo>
                  <a:lnTo>
                    <a:pt x="3150813" y="2710960"/>
                  </a:lnTo>
                  <a:lnTo>
                    <a:pt x="3157428" y="2757561"/>
                  </a:lnTo>
                  <a:lnTo>
                    <a:pt x="3163367" y="2804376"/>
                  </a:lnTo>
                  <a:lnTo>
                    <a:pt x="3168627" y="2851400"/>
                  </a:lnTo>
                  <a:lnTo>
                    <a:pt x="3173202" y="2898627"/>
                  </a:lnTo>
                  <a:lnTo>
                    <a:pt x="3177087" y="2946054"/>
                  </a:lnTo>
                  <a:lnTo>
                    <a:pt x="3180278" y="2993673"/>
                  </a:lnTo>
                  <a:lnTo>
                    <a:pt x="3182767" y="3041481"/>
                  </a:lnTo>
                  <a:lnTo>
                    <a:pt x="3184552" y="3089473"/>
                  </a:lnTo>
                  <a:lnTo>
                    <a:pt x="3185627" y="3137643"/>
                  </a:lnTo>
                  <a:lnTo>
                    <a:pt x="3185986" y="3185986"/>
                  </a:lnTo>
                  <a:lnTo>
                    <a:pt x="3185627" y="3234330"/>
                  </a:lnTo>
                  <a:lnTo>
                    <a:pt x="3184552" y="3282500"/>
                  </a:lnTo>
                  <a:lnTo>
                    <a:pt x="3182767" y="3330492"/>
                  </a:lnTo>
                  <a:lnTo>
                    <a:pt x="3180278" y="3378300"/>
                  </a:lnTo>
                  <a:lnTo>
                    <a:pt x="3177087" y="3425920"/>
                  </a:lnTo>
                  <a:lnTo>
                    <a:pt x="3173202" y="3473347"/>
                  </a:lnTo>
                  <a:lnTo>
                    <a:pt x="3168627" y="3520574"/>
                  </a:lnTo>
                  <a:lnTo>
                    <a:pt x="3163367" y="3567599"/>
                  </a:lnTo>
                  <a:lnTo>
                    <a:pt x="3157428" y="3614414"/>
                  </a:lnTo>
                  <a:lnTo>
                    <a:pt x="3150813" y="3661015"/>
                  </a:lnTo>
                  <a:lnTo>
                    <a:pt x="3143529" y="3707398"/>
                  </a:lnTo>
                  <a:lnTo>
                    <a:pt x="3135580" y="3753556"/>
                  </a:lnTo>
                  <a:lnTo>
                    <a:pt x="3126972" y="3799486"/>
                  </a:lnTo>
                  <a:lnTo>
                    <a:pt x="3117709" y="3845182"/>
                  </a:lnTo>
                  <a:lnTo>
                    <a:pt x="3107796" y="3890638"/>
                  </a:lnTo>
                  <a:lnTo>
                    <a:pt x="3097240" y="3935850"/>
                  </a:lnTo>
                  <a:lnTo>
                    <a:pt x="3086044" y="3980813"/>
                  </a:lnTo>
                  <a:lnTo>
                    <a:pt x="3074213" y="4025521"/>
                  </a:lnTo>
                  <a:lnTo>
                    <a:pt x="3061754" y="4069970"/>
                  </a:lnTo>
                  <a:lnTo>
                    <a:pt x="3048670" y="4114155"/>
                  </a:lnTo>
                  <a:lnTo>
                    <a:pt x="3034968" y="4158070"/>
                  </a:lnTo>
                  <a:lnTo>
                    <a:pt x="3020651" y="4201711"/>
                  </a:lnTo>
                  <a:lnTo>
                    <a:pt x="3005726" y="4245071"/>
                  </a:lnTo>
                  <a:lnTo>
                    <a:pt x="2990196" y="4288147"/>
                  </a:lnTo>
                  <a:lnTo>
                    <a:pt x="2974068" y="4330934"/>
                  </a:lnTo>
                  <a:lnTo>
                    <a:pt x="2957346" y="4373425"/>
                  </a:lnTo>
                  <a:lnTo>
                    <a:pt x="2940036" y="4415616"/>
                  </a:lnTo>
                  <a:lnTo>
                    <a:pt x="2922142" y="4457503"/>
                  </a:lnTo>
                  <a:lnTo>
                    <a:pt x="2903669" y="4499079"/>
                  </a:lnTo>
                  <a:lnTo>
                    <a:pt x="2884623" y="4540340"/>
                  </a:lnTo>
                  <a:lnTo>
                    <a:pt x="2865008" y="4581281"/>
                  </a:lnTo>
                  <a:lnTo>
                    <a:pt x="2844831" y="4621897"/>
                  </a:lnTo>
                  <a:lnTo>
                    <a:pt x="2824095" y="4662182"/>
                  </a:lnTo>
                  <a:lnTo>
                    <a:pt x="2802805" y="4702132"/>
                  </a:lnTo>
                  <a:lnTo>
                    <a:pt x="2780968" y="4741742"/>
                  </a:lnTo>
                  <a:lnTo>
                    <a:pt x="2758587" y="4781006"/>
                  </a:lnTo>
                  <a:lnTo>
                    <a:pt x="2735669" y="4819920"/>
                  </a:lnTo>
                  <a:lnTo>
                    <a:pt x="2712218" y="4858477"/>
                  </a:lnTo>
                  <a:lnTo>
                    <a:pt x="2688238" y="4896674"/>
                  </a:lnTo>
                  <a:lnTo>
                    <a:pt x="2663736" y="4934506"/>
                  </a:lnTo>
                  <a:lnTo>
                    <a:pt x="2638716" y="4971966"/>
                  </a:lnTo>
                  <a:lnTo>
                    <a:pt x="2613184" y="5009051"/>
                  </a:lnTo>
                  <a:lnTo>
                    <a:pt x="2587144" y="5045754"/>
                  </a:lnTo>
                  <a:lnTo>
                    <a:pt x="2560601" y="5082072"/>
                  </a:lnTo>
                  <a:lnTo>
                    <a:pt x="2533561" y="5117998"/>
                  </a:lnTo>
                  <a:lnTo>
                    <a:pt x="2506028" y="5153528"/>
                  </a:lnTo>
                  <a:lnTo>
                    <a:pt x="2478008" y="5188657"/>
                  </a:lnTo>
                  <a:lnTo>
                    <a:pt x="2449506" y="5223380"/>
                  </a:lnTo>
                  <a:lnTo>
                    <a:pt x="2420526" y="5257691"/>
                  </a:lnTo>
                  <a:lnTo>
                    <a:pt x="2391075" y="5291586"/>
                  </a:lnTo>
                  <a:lnTo>
                    <a:pt x="2361156" y="5325059"/>
                  </a:lnTo>
                  <a:lnTo>
                    <a:pt x="2330775" y="5358106"/>
                  </a:lnTo>
                  <a:lnTo>
                    <a:pt x="2299938" y="5390721"/>
                  </a:lnTo>
                  <a:lnTo>
                    <a:pt x="2268648" y="5422900"/>
                  </a:lnTo>
                  <a:lnTo>
                    <a:pt x="2236912" y="5454636"/>
                  </a:lnTo>
                  <a:lnTo>
                    <a:pt x="2204733" y="5485926"/>
                  </a:lnTo>
                  <a:lnTo>
                    <a:pt x="2172118" y="5516764"/>
                  </a:lnTo>
                  <a:lnTo>
                    <a:pt x="2139072" y="5547145"/>
                  </a:lnTo>
                  <a:lnTo>
                    <a:pt x="2105599" y="5577064"/>
                  </a:lnTo>
                  <a:lnTo>
                    <a:pt x="2071704" y="5606516"/>
                  </a:lnTo>
                  <a:lnTo>
                    <a:pt x="2037393" y="5635495"/>
                  </a:lnTo>
                  <a:lnTo>
                    <a:pt x="2002671" y="5663998"/>
                  </a:lnTo>
                  <a:lnTo>
                    <a:pt x="1967542" y="5692018"/>
                  </a:lnTo>
                  <a:lnTo>
                    <a:pt x="1932012" y="5719551"/>
                  </a:lnTo>
                  <a:lnTo>
                    <a:pt x="1896086" y="5746591"/>
                  </a:lnTo>
                  <a:lnTo>
                    <a:pt x="1859768" y="5773134"/>
                  </a:lnTo>
                  <a:lnTo>
                    <a:pt x="1823065" y="5799175"/>
                  </a:lnTo>
                  <a:lnTo>
                    <a:pt x="1785981" y="5824707"/>
                  </a:lnTo>
                  <a:lnTo>
                    <a:pt x="1748520" y="5849727"/>
                  </a:lnTo>
                  <a:lnTo>
                    <a:pt x="1710689" y="5874230"/>
                  </a:lnTo>
                  <a:lnTo>
                    <a:pt x="1672492" y="5898209"/>
                  </a:lnTo>
                  <a:lnTo>
                    <a:pt x="1633935" y="5921661"/>
                  </a:lnTo>
                  <a:lnTo>
                    <a:pt x="1595021" y="5944580"/>
                  </a:lnTo>
                  <a:lnTo>
                    <a:pt x="1555757" y="5966960"/>
                  </a:lnTo>
                  <a:lnTo>
                    <a:pt x="1516148" y="5988798"/>
                  </a:lnTo>
                  <a:lnTo>
                    <a:pt x="1476198" y="6010088"/>
                  </a:lnTo>
                  <a:lnTo>
                    <a:pt x="1435913" y="6030824"/>
                  </a:lnTo>
                  <a:lnTo>
                    <a:pt x="1395297" y="6051002"/>
                  </a:lnTo>
                  <a:lnTo>
                    <a:pt x="1354356" y="6070617"/>
                  </a:lnTo>
                  <a:lnTo>
                    <a:pt x="1313095" y="6089663"/>
                  </a:lnTo>
                  <a:lnTo>
                    <a:pt x="1271519" y="6108136"/>
                  </a:lnTo>
                  <a:lnTo>
                    <a:pt x="1229632" y="6126030"/>
                  </a:lnTo>
                  <a:lnTo>
                    <a:pt x="1187441" y="6143341"/>
                  </a:lnTo>
                  <a:lnTo>
                    <a:pt x="1144950" y="6160063"/>
                  </a:lnTo>
                  <a:lnTo>
                    <a:pt x="1102163" y="6176191"/>
                  </a:lnTo>
                  <a:lnTo>
                    <a:pt x="1059087" y="6191721"/>
                  </a:lnTo>
                  <a:lnTo>
                    <a:pt x="1015727" y="6206646"/>
                  </a:lnTo>
                  <a:lnTo>
                    <a:pt x="972086" y="6220963"/>
                  </a:lnTo>
                  <a:lnTo>
                    <a:pt x="928171" y="6234666"/>
                  </a:lnTo>
                  <a:lnTo>
                    <a:pt x="883987" y="6247749"/>
                  </a:lnTo>
                  <a:lnTo>
                    <a:pt x="839537" y="6260209"/>
                  </a:lnTo>
                  <a:lnTo>
                    <a:pt x="794829" y="6272039"/>
                  </a:lnTo>
                  <a:lnTo>
                    <a:pt x="749866" y="6283236"/>
                  </a:lnTo>
                  <a:lnTo>
                    <a:pt x="704654" y="6293793"/>
                  </a:lnTo>
                  <a:lnTo>
                    <a:pt x="659197" y="6303705"/>
                  </a:lnTo>
                  <a:lnTo>
                    <a:pt x="613502" y="6312968"/>
                  </a:lnTo>
                  <a:lnTo>
                    <a:pt x="567572" y="6321577"/>
                  </a:lnTo>
                  <a:lnTo>
                    <a:pt x="521413" y="6329526"/>
                  </a:lnTo>
                  <a:lnTo>
                    <a:pt x="475031" y="6336810"/>
                  </a:lnTo>
                  <a:lnTo>
                    <a:pt x="428429" y="6343424"/>
                  </a:lnTo>
                  <a:lnTo>
                    <a:pt x="381614" y="6349364"/>
                  </a:lnTo>
                  <a:lnTo>
                    <a:pt x="334589" y="6354624"/>
                  </a:lnTo>
                  <a:lnTo>
                    <a:pt x="287361" y="6359199"/>
                  </a:lnTo>
                  <a:lnTo>
                    <a:pt x="239935" y="6363085"/>
                  </a:lnTo>
                  <a:lnTo>
                    <a:pt x="192315" y="6366275"/>
                  </a:lnTo>
                  <a:lnTo>
                    <a:pt x="144506" y="6368765"/>
                  </a:lnTo>
                  <a:lnTo>
                    <a:pt x="96514" y="6370550"/>
                  </a:lnTo>
                  <a:lnTo>
                    <a:pt x="48343" y="6371624"/>
                  </a:lnTo>
                  <a:lnTo>
                    <a:pt x="0" y="6371983"/>
                  </a:lnTo>
                </a:path>
              </a:pathLst>
            </a:custGeom>
            <a:ln w="523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70045" y="3561062"/>
              <a:ext cx="1062990" cy="4498975"/>
            </a:xfrm>
            <a:custGeom>
              <a:avLst/>
              <a:gdLst/>
              <a:ahLst/>
              <a:cxnLst/>
              <a:rect l="l" t="t" r="r" b="b"/>
              <a:pathLst>
                <a:path w="1062990" h="4498975">
                  <a:moveTo>
                    <a:pt x="0" y="0"/>
                  </a:moveTo>
                  <a:lnTo>
                    <a:pt x="35802" y="32487"/>
                  </a:lnTo>
                  <a:lnTo>
                    <a:pt x="70998" y="65391"/>
                  </a:lnTo>
                  <a:lnTo>
                    <a:pt x="105589" y="98707"/>
                  </a:lnTo>
                  <a:lnTo>
                    <a:pt x="139572" y="132426"/>
                  </a:lnTo>
                  <a:lnTo>
                    <a:pt x="172948" y="166541"/>
                  </a:lnTo>
                  <a:lnTo>
                    <a:pt x="205717" y="201045"/>
                  </a:lnTo>
                  <a:lnTo>
                    <a:pt x="237878" y="235932"/>
                  </a:lnTo>
                  <a:lnTo>
                    <a:pt x="269431" y="271193"/>
                  </a:lnTo>
                  <a:lnTo>
                    <a:pt x="300374" y="306822"/>
                  </a:lnTo>
                  <a:lnTo>
                    <a:pt x="330709" y="342811"/>
                  </a:lnTo>
                  <a:lnTo>
                    <a:pt x="360434" y="379154"/>
                  </a:lnTo>
                  <a:lnTo>
                    <a:pt x="389550" y="415844"/>
                  </a:lnTo>
                  <a:lnTo>
                    <a:pt x="418055" y="452872"/>
                  </a:lnTo>
                  <a:lnTo>
                    <a:pt x="445949" y="490232"/>
                  </a:lnTo>
                  <a:lnTo>
                    <a:pt x="473232" y="527917"/>
                  </a:lnTo>
                  <a:lnTo>
                    <a:pt x="499903" y="565920"/>
                  </a:lnTo>
                  <a:lnTo>
                    <a:pt x="525963" y="604233"/>
                  </a:lnTo>
                  <a:lnTo>
                    <a:pt x="551410" y="642849"/>
                  </a:lnTo>
                  <a:lnTo>
                    <a:pt x="576245" y="681762"/>
                  </a:lnTo>
                  <a:lnTo>
                    <a:pt x="600466" y="720964"/>
                  </a:lnTo>
                  <a:lnTo>
                    <a:pt x="624074" y="760447"/>
                  </a:lnTo>
                  <a:lnTo>
                    <a:pt x="647068" y="800206"/>
                  </a:lnTo>
                  <a:lnTo>
                    <a:pt x="669448" y="840231"/>
                  </a:lnTo>
                  <a:lnTo>
                    <a:pt x="691213" y="880518"/>
                  </a:lnTo>
                  <a:lnTo>
                    <a:pt x="712362" y="921057"/>
                  </a:lnTo>
                  <a:lnTo>
                    <a:pt x="732897" y="961843"/>
                  </a:lnTo>
                  <a:lnTo>
                    <a:pt x="752815" y="1002868"/>
                  </a:lnTo>
                  <a:lnTo>
                    <a:pt x="772117" y="1044124"/>
                  </a:lnTo>
                  <a:lnTo>
                    <a:pt x="790802" y="1085605"/>
                  </a:lnTo>
                  <a:lnTo>
                    <a:pt x="808870" y="1127304"/>
                  </a:lnTo>
                  <a:lnTo>
                    <a:pt x="826321" y="1169213"/>
                  </a:lnTo>
                  <a:lnTo>
                    <a:pt x="843153" y="1211325"/>
                  </a:lnTo>
                  <a:lnTo>
                    <a:pt x="859368" y="1253634"/>
                  </a:lnTo>
                  <a:lnTo>
                    <a:pt x="874963" y="1296131"/>
                  </a:lnTo>
                  <a:lnTo>
                    <a:pt x="889940" y="1338810"/>
                  </a:lnTo>
                  <a:lnTo>
                    <a:pt x="904297" y="1381663"/>
                  </a:lnTo>
                  <a:lnTo>
                    <a:pt x="918034" y="1424684"/>
                  </a:lnTo>
                  <a:lnTo>
                    <a:pt x="931150" y="1467865"/>
                  </a:lnTo>
                  <a:lnTo>
                    <a:pt x="943646" y="1511200"/>
                  </a:lnTo>
                  <a:lnTo>
                    <a:pt x="955521" y="1554680"/>
                  </a:lnTo>
                  <a:lnTo>
                    <a:pt x="966774" y="1598300"/>
                  </a:lnTo>
                  <a:lnTo>
                    <a:pt x="977405" y="1642051"/>
                  </a:lnTo>
                  <a:lnTo>
                    <a:pt x="987414" y="1685926"/>
                  </a:lnTo>
                  <a:lnTo>
                    <a:pt x="996800" y="1729919"/>
                  </a:lnTo>
                  <a:lnTo>
                    <a:pt x="1005563" y="1774022"/>
                  </a:lnTo>
                  <a:lnTo>
                    <a:pt x="1013703" y="1818228"/>
                  </a:lnTo>
                  <a:lnTo>
                    <a:pt x="1021218" y="1862530"/>
                  </a:lnTo>
                  <a:lnTo>
                    <a:pt x="1028109" y="1906921"/>
                  </a:lnTo>
                  <a:lnTo>
                    <a:pt x="1034376" y="1951394"/>
                  </a:lnTo>
                  <a:lnTo>
                    <a:pt x="1040017" y="1995940"/>
                  </a:lnTo>
                  <a:lnTo>
                    <a:pt x="1045033" y="2040555"/>
                  </a:lnTo>
                  <a:lnTo>
                    <a:pt x="1049422" y="2085229"/>
                  </a:lnTo>
                  <a:lnTo>
                    <a:pt x="1053186" y="2129957"/>
                  </a:lnTo>
                  <a:lnTo>
                    <a:pt x="1056323" y="2174730"/>
                  </a:lnTo>
                  <a:lnTo>
                    <a:pt x="1058832" y="2219542"/>
                  </a:lnTo>
                  <a:lnTo>
                    <a:pt x="1060714" y="2264386"/>
                  </a:lnTo>
                  <a:lnTo>
                    <a:pt x="1061968" y="2309254"/>
                  </a:lnTo>
                  <a:lnTo>
                    <a:pt x="1062594" y="2354139"/>
                  </a:lnTo>
                  <a:lnTo>
                    <a:pt x="1062591" y="2399034"/>
                  </a:lnTo>
                  <a:lnTo>
                    <a:pt x="1061959" y="2443932"/>
                  </a:lnTo>
                  <a:lnTo>
                    <a:pt x="1060697" y="2488826"/>
                  </a:lnTo>
                  <a:lnTo>
                    <a:pt x="1058805" y="2533709"/>
                  </a:lnTo>
                  <a:lnTo>
                    <a:pt x="1056283" y="2578573"/>
                  </a:lnTo>
                  <a:lnTo>
                    <a:pt x="1053130" y="2623412"/>
                  </a:lnTo>
                  <a:lnTo>
                    <a:pt x="1049346" y="2668218"/>
                  </a:lnTo>
                  <a:lnTo>
                    <a:pt x="1044931" y="2712983"/>
                  </a:lnTo>
                  <a:lnTo>
                    <a:pt x="1039883" y="2757702"/>
                  </a:lnTo>
                  <a:lnTo>
                    <a:pt x="1034203" y="2802366"/>
                  </a:lnTo>
                  <a:lnTo>
                    <a:pt x="1027891" y="2846969"/>
                  </a:lnTo>
                  <a:lnTo>
                    <a:pt x="1020945" y="2891504"/>
                  </a:lnTo>
                  <a:lnTo>
                    <a:pt x="1013366" y="2935962"/>
                  </a:lnTo>
                  <a:lnTo>
                    <a:pt x="1005152" y="2980338"/>
                  </a:lnTo>
                  <a:lnTo>
                    <a:pt x="996305" y="3024624"/>
                  </a:lnTo>
                  <a:lnTo>
                    <a:pt x="986822" y="3068813"/>
                  </a:lnTo>
                  <a:lnTo>
                    <a:pt x="976705" y="3112897"/>
                  </a:lnTo>
                  <a:lnTo>
                    <a:pt x="965952" y="3156870"/>
                  </a:lnTo>
                  <a:lnTo>
                    <a:pt x="954563" y="3200724"/>
                  </a:lnTo>
                  <a:lnTo>
                    <a:pt x="942537" y="3244452"/>
                  </a:lnTo>
                  <a:lnTo>
                    <a:pt x="929875" y="3288047"/>
                  </a:lnTo>
                  <a:lnTo>
                    <a:pt x="916576" y="3331503"/>
                  </a:lnTo>
                  <a:lnTo>
                    <a:pt x="902639" y="3374811"/>
                  </a:lnTo>
                  <a:lnTo>
                    <a:pt x="888064" y="3417964"/>
                  </a:lnTo>
                  <a:lnTo>
                    <a:pt x="872851" y="3460957"/>
                  </a:lnTo>
                  <a:lnTo>
                    <a:pt x="856999" y="3503780"/>
                  </a:lnTo>
                  <a:lnTo>
                    <a:pt x="840508" y="3546427"/>
                  </a:lnTo>
                  <a:lnTo>
                    <a:pt x="823377" y="3588892"/>
                  </a:lnTo>
                  <a:lnTo>
                    <a:pt x="805606" y="3631166"/>
                  </a:lnTo>
                  <a:lnTo>
                    <a:pt x="787195" y="3673243"/>
                  </a:lnTo>
                  <a:lnTo>
                    <a:pt x="768143" y="3715116"/>
                  </a:lnTo>
                  <a:lnTo>
                    <a:pt x="748450" y="3756777"/>
                  </a:lnTo>
                  <a:lnTo>
                    <a:pt x="728116" y="3798219"/>
                  </a:lnTo>
                  <a:lnTo>
                    <a:pt x="707139" y="3839436"/>
                  </a:lnTo>
                  <a:lnTo>
                    <a:pt x="685520" y="3880419"/>
                  </a:lnTo>
                  <a:lnTo>
                    <a:pt x="663259" y="3921162"/>
                  </a:lnTo>
                  <a:lnTo>
                    <a:pt x="640354" y="3961657"/>
                  </a:lnTo>
                  <a:lnTo>
                    <a:pt x="616805" y="4001899"/>
                  </a:lnTo>
                  <a:lnTo>
                    <a:pt x="592613" y="4041878"/>
                  </a:lnTo>
                  <a:lnTo>
                    <a:pt x="567776" y="4081589"/>
                  </a:lnTo>
                  <a:lnTo>
                    <a:pt x="542295" y="4121023"/>
                  </a:lnTo>
                  <a:lnTo>
                    <a:pt x="516168" y="4160175"/>
                  </a:lnTo>
                  <a:lnTo>
                    <a:pt x="489396" y="4199036"/>
                  </a:lnTo>
                  <a:lnTo>
                    <a:pt x="461978" y="4237599"/>
                  </a:lnTo>
                  <a:lnTo>
                    <a:pt x="433913" y="4275859"/>
                  </a:lnTo>
                  <a:lnTo>
                    <a:pt x="405202" y="4313806"/>
                  </a:lnTo>
                  <a:lnTo>
                    <a:pt x="375843" y="4351434"/>
                  </a:lnTo>
                  <a:lnTo>
                    <a:pt x="345837" y="4388737"/>
                  </a:lnTo>
                  <a:lnTo>
                    <a:pt x="315183" y="4425706"/>
                  </a:lnTo>
                  <a:lnTo>
                    <a:pt x="283880" y="4462335"/>
                  </a:lnTo>
                  <a:lnTo>
                    <a:pt x="251929" y="4498616"/>
                  </a:lnTo>
                </a:path>
              </a:pathLst>
            </a:custGeom>
            <a:ln w="837670">
              <a:solidFill>
                <a:srgbClr val="FFCE1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10173635" y="2879491"/>
            <a:ext cx="1878964" cy="1878964"/>
          </a:xfrm>
          <a:custGeom>
            <a:avLst/>
            <a:gdLst/>
            <a:ahLst/>
            <a:cxnLst/>
            <a:rect l="l" t="t" r="r" b="b"/>
            <a:pathLst>
              <a:path w="1878965" h="1878964">
                <a:moveTo>
                  <a:pt x="1878864" y="939437"/>
                </a:moveTo>
                <a:lnTo>
                  <a:pt x="1877641" y="987780"/>
                </a:lnTo>
                <a:lnTo>
                  <a:pt x="1874014" y="1035488"/>
                </a:lnTo>
                <a:lnTo>
                  <a:pt x="1868039" y="1082503"/>
                </a:lnTo>
                <a:lnTo>
                  <a:pt x="1859778" y="1128765"/>
                </a:lnTo>
                <a:lnTo>
                  <a:pt x="1849288" y="1174215"/>
                </a:lnTo>
                <a:lnTo>
                  <a:pt x="1836629" y="1218794"/>
                </a:lnTo>
                <a:lnTo>
                  <a:pt x="1821860" y="1262444"/>
                </a:lnTo>
                <a:lnTo>
                  <a:pt x="1805039" y="1305105"/>
                </a:lnTo>
                <a:lnTo>
                  <a:pt x="1786226" y="1346718"/>
                </a:lnTo>
                <a:lnTo>
                  <a:pt x="1765480" y="1387224"/>
                </a:lnTo>
                <a:lnTo>
                  <a:pt x="1742860" y="1426564"/>
                </a:lnTo>
                <a:lnTo>
                  <a:pt x="1718424" y="1464680"/>
                </a:lnTo>
                <a:lnTo>
                  <a:pt x="1692233" y="1501511"/>
                </a:lnTo>
                <a:lnTo>
                  <a:pt x="1664344" y="1537000"/>
                </a:lnTo>
                <a:lnTo>
                  <a:pt x="1634817" y="1571087"/>
                </a:lnTo>
                <a:lnTo>
                  <a:pt x="1603711" y="1603712"/>
                </a:lnTo>
                <a:lnTo>
                  <a:pt x="1571085" y="1634818"/>
                </a:lnTo>
                <a:lnTo>
                  <a:pt x="1536998" y="1664345"/>
                </a:lnTo>
                <a:lnTo>
                  <a:pt x="1501509" y="1692233"/>
                </a:lnTo>
                <a:lnTo>
                  <a:pt x="1464677" y="1718425"/>
                </a:lnTo>
                <a:lnTo>
                  <a:pt x="1426561" y="1742860"/>
                </a:lnTo>
                <a:lnTo>
                  <a:pt x="1387221" y="1765480"/>
                </a:lnTo>
                <a:lnTo>
                  <a:pt x="1346714" y="1786226"/>
                </a:lnTo>
                <a:lnTo>
                  <a:pt x="1305100" y="1805039"/>
                </a:lnTo>
                <a:lnTo>
                  <a:pt x="1262439" y="1821860"/>
                </a:lnTo>
                <a:lnTo>
                  <a:pt x="1218789" y="1836629"/>
                </a:lnTo>
                <a:lnTo>
                  <a:pt x="1174208" y="1849288"/>
                </a:lnTo>
                <a:lnTo>
                  <a:pt x="1128757" y="1859778"/>
                </a:lnTo>
                <a:lnTo>
                  <a:pt x="1082495" y="1868039"/>
                </a:lnTo>
                <a:lnTo>
                  <a:pt x="1035479" y="1874014"/>
                </a:lnTo>
                <a:lnTo>
                  <a:pt x="987770" y="1877641"/>
                </a:lnTo>
                <a:lnTo>
                  <a:pt x="939426" y="1878864"/>
                </a:lnTo>
                <a:lnTo>
                  <a:pt x="891084" y="1877641"/>
                </a:lnTo>
                <a:lnTo>
                  <a:pt x="843375" y="1874014"/>
                </a:lnTo>
                <a:lnTo>
                  <a:pt x="796361" y="1868039"/>
                </a:lnTo>
                <a:lnTo>
                  <a:pt x="750099" y="1859778"/>
                </a:lnTo>
                <a:lnTo>
                  <a:pt x="704649" y="1849288"/>
                </a:lnTo>
                <a:lnTo>
                  <a:pt x="660069" y="1836629"/>
                </a:lnTo>
                <a:lnTo>
                  <a:pt x="616419" y="1821860"/>
                </a:lnTo>
                <a:lnTo>
                  <a:pt x="573759" y="1805039"/>
                </a:lnTo>
                <a:lnTo>
                  <a:pt x="532145" y="1786226"/>
                </a:lnTo>
                <a:lnTo>
                  <a:pt x="491639" y="1765480"/>
                </a:lnTo>
                <a:lnTo>
                  <a:pt x="452299" y="1742860"/>
                </a:lnTo>
                <a:lnTo>
                  <a:pt x="414183" y="1718425"/>
                </a:lnTo>
                <a:lnTo>
                  <a:pt x="377352" y="1692233"/>
                </a:lnTo>
                <a:lnTo>
                  <a:pt x="341863" y="1664345"/>
                </a:lnTo>
                <a:lnTo>
                  <a:pt x="307776" y="1634818"/>
                </a:lnTo>
                <a:lnTo>
                  <a:pt x="275151" y="1603712"/>
                </a:lnTo>
                <a:lnTo>
                  <a:pt x="244045" y="1571087"/>
                </a:lnTo>
                <a:lnTo>
                  <a:pt x="214519" y="1537000"/>
                </a:lnTo>
                <a:lnTo>
                  <a:pt x="186630" y="1501511"/>
                </a:lnTo>
                <a:lnTo>
                  <a:pt x="160439" y="1464680"/>
                </a:lnTo>
                <a:lnTo>
                  <a:pt x="136003" y="1426564"/>
                </a:lnTo>
                <a:lnTo>
                  <a:pt x="113383" y="1387224"/>
                </a:lnTo>
                <a:lnTo>
                  <a:pt x="92637" y="1346718"/>
                </a:lnTo>
                <a:lnTo>
                  <a:pt x="73824" y="1305105"/>
                </a:lnTo>
                <a:lnTo>
                  <a:pt x="57004" y="1262444"/>
                </a:lnTo>
                <a:lnTo>
                  <a:pt x="42234" y="1218794"/>
                </a:lnTo>
                <a:lnTo>
                  <a:pt x="29575" y="1174215"/>
                </a:lnTo>
                <a:lnTo>
                  <a:pt x="19085" y="1128765"/>
                </a:lnTo>
                <a:lnTo>
                  <a:pt x="10824" y="1082503"/>
                </a:lnTo>
                <a:lnTo>
                  <a:pt x="4850" y="1035488"/>
                </a:lnTo>
                <a:lnTo>
                  <a:pt x="1222" y="987780"/>
                </a:lnTo>
                <a:lnTo>
                  <a:pt x="0" y="939437"/>
                </a:lnTo>
                <a:lnTo>
                  <a:pt x="1222" y="891093"/>
                </a:lnTo>
                <a:lnTo>
                  <a:pt x="4850" y="843384"/>
                </a:lnTo>
                <a:lnTo>
                  <a:pt x="10824" y="796368"/>
                </a:lnTo>
                <a:lnTo>
                  <a:pt x="19085" y="750106"/>
                </a:lnTo>
                <a:lnTo>
                  <a:pt x="29575" y="704655"/>
                </a:lnTo>
                <a:lnTo>
                  <a:pt x="42234" y="660075"/>
                </a:lnTo>
                <a:lnTo>
                  <a:pt x="57004" y="616424"/>
                </a:lnTo>
                <a:lnTo>
                  <a:pt x="73824" y="573763"/>
                </a:lnTo>
                <a:lnTo>
                  <a:pt x="92637" y="532149"/>
                </a:lnTo>
                <a:lnTo>
                  <a:pt x="113383" y="491643"/>
                </a:lnTo>
                <a:lnTo>
                  <a:pt x="136003" y="452302"/>
                </a:lnTo>
                <a:lnTo>
                  <a:pt x="160439" y="414186"/>
                </a:lnTo>
                <a:lnTo>
                  <a:pt x="186630" y="377354"/>
                </a:lnTo>
                <a:lnTo>
                  <a:pt x="214519" y="341865"/>
                </a:lnTo>
                <a:lnTo>
                  <a:pt x="244045" y="307778"/>
                </a:lnTo>
                <a:lnTo>
                  <a:pt x="275151" y="275152"/>
                </a:lnTo>
                <a:lnTo>
                  <a:pt x="307776" y="244046"/>
                </a:lnTo>
                <a:lnTo>
                  <a:pt x="341863" y="214519"/>
                </a:lnTo>
                <a:lnTo>
                  <a:pt x="377352" y="186631"/>
                </a:lnTo>
                <a:lnTo>
                  <a:pt x="414183" y="160439"/>
                </a:lnTo>
                <a:lnTo>
                  <a:pt x="452299" y="136004"/>
                </a:lnTo>
                <a:lnTo>
                  <a:pt x="491639" y="113383"/>
                </a:lnTo>
                <a:lnTo>
                  <a:pt x="532145" y="92637"/>
                </a:lnTo>
                <a:lnTo>
                  <a:pt x="573759" y="73824"/>
                </a:lnTo>
                <a:lnTo>
                  <a:pt x="616419" y="57004"/>
                </a:lnTo>
                <a:lnTo>
                  <a:pt x="660069" y="42234"/>
                </a:lnTo>
                <a:lnTo>
                  <a:pt x="704649" y="29575"/>
                </a:lnTo>
                <a:lnTo>
                  <a:pt x="750099" y="19085"/>
                </a:lnTo>
                <a:lnTo>
                  <a:pt x="796361" y="10824"/>
                </a:lnTo>
                <a:lnTo>
                  <a:pt x="843375" y="4850"/>
                </a:lnTo>
                <a:lnTo>
                  <a:pt x="891084" y="1222"/>
                </a:lnTo>
                <a:lnTo>
                  <a:pt x="939426" y="0"/>
                </a:lnTo>
                <a:lnTo>
                  <a:pt x="987770" y="1222"/>
                </a:lnTo>
                <a:lnTo>
                  <a:pt x="1035479" y="4850"/>
                </a:lnTo>
                <a:lnTo>
                  <a:pt x="1082495" y="10824"/>
                </a:lnTo>
                <a:lnTo>
                  <a:pt x="1128757" y="19085"/>
                </a:lnTo>
                <a:lnTo>
                  <a:pt x="1174208" y="29575"/>
                </a:lnTo>
                <a:lnTo>
                  <a:pt x="1218789" y="42234"/>
                </a:lnTo>
                <a:lnTo>
                  <a:pt x="1262439" y="57004"/>
                </a:lnTo>
                <a:lnTo>
                  <a:pt x="1305100" y="73824"/>
                </a:lnTo>
                <a:lnTo>
                  <a:pt x="1346714" y="92637"/>
                </a:lnTo>
                <a:lnTo>
                  <a:pt x="1387221" y="113383"/>
                </a:lnTo>
                <a:lnTo>
                  <a:pt x="1426561" y="136004"/>
                </a:lnTo>
                <a:lnTo>
                  <a:pt x="1464677" y="160439"/>
                </a:lnTo>
                <a:lnTo>
                  <a:pt x="1501509" y="186631"/>
                </a:lnTo>
                <a:lnTo>
                  <a:pt x="1536998" y="214519"/>
                </a:lnTo>
                <a:lnTo>
                  <a:pt x="1571085" y="244046"/>
                </a:lnTo>
                <a:lnTo>
                  <a:pt x="1603711" y="275152"/>
                </a:lnTo>
                <a:lnTo>
                  <a:pt x="1634817" y="307778"/>
                </a:lnTo>
                <a:lnTo>
                  <a:pt x="1664344" y="341865"/>
                </a:lnTo>
                <a:lnTo>
                  <a:pt x="1692233" y="377354"/>
                </a:lnTo>
                <a:lnTo>
                  <a:pt x="1718424" y="414186"/>
                </a:lnTo>
                <a:lnTo>
                  <a:pt x="1742860" y="452302"/>
                </a:lnTo>
                <a:lnTo>
                  <a:pt x="1765480" y="491643"/>
                </a:lnTo>
                <a:lnTo>
                  <a:pt x="1786226" y="532149"/>
                </a:lnTo>
                <a:lnTo>
                  <a:pt x="1805039" y="573763"/>
                </a:lnTo>
                <a:lnTo>
                  <a:pt x="1821860" y="616424"/>
                </a:lnTo>
                <a:lnTo>
                  <a:pt x="1836629" y="660075"/>
                </a:lnTo>
                <a:lnTo>
                  <a:pt x="1849288" y="704655"/>
                </a:lnTo>
                <a:lnTo>
                  <a:pt x="1859778" y="750106"/>
                </a:lnTo>
                <a:lnTo>
                  <a:pt x="1868039" y="796368"/>
                </a:lnTo>
                <a:lnTo>
                  <a:pt x="1874014" y="843384"/>
                </a:lnTo>
                <a:lnTo>
                  <a:pt x="1877641" y="891093"/>
                </a:lnTo>
                <a:lnTo>
                  <a:pt x="1878864" y="939437"/>
                </a:lnTo>
                <a:close/>
              </a:path>
            </a:pathLst>
          </a:custGeom>
          <a:ln w="41883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707518" y="2879491"/>
            <a:ext cx="1878964" cy="1878964"/>
          </a:xfrm>
          <a:custGeom>
            <a:avLst/>
            <a:gdLst/>
            <a:ahLst/>
            <a:cxnLst/>
            <a:rect l="l" t="t" r="r" b="b"/>
            <a:pathLst>
              <a:path w="1878965" h="1878964">
                <a:moveTo>
                  <a:pt x="1878864" y="939437"/>
                </a:moveTo>
                <a:lnTo>
                  <a:pt x="1877641" y="987780"/>
                </a:lnTo>
                <a:lnTo>
                  <a:pt x="1874013" y="1035488"/>
                </a:lnTo>
                <a:lnTo>
                  <a:pt x="1868039" y="1082503"/>
                </a:lnTo>
                <a:lnTo>
                  <a:pt x="1859778" y="1128765"/>
                </a:lnTo>
                <a:lnTo>
                  <a:pt x="1849288" y="1174215"/>
                </a:lnTo>
                <a:lnTo>
                  <a:pt x="1836628" y="1218794"/>
                </a:lnTo>
                <a:lnTo>
                  <a:pt x="1821858" y="1262444"/>
                </a:lnTo>
                <a:lnTo>
                  <a:pt x="1805037" y="1305105"/>
                </a:lnTo>
                <a:lnTo>
                  <a:pt x="1786224" y="1346718"/>
                </a:lnTo>
                <a:lnTo>
                  <a:pt x="1765478" y="1387224"/>
                </a:lnTo>
                <a:lnTo>
                  <a:pt x="1742857" y="1426564"/>
                </a:lnTo>
                <a:lnTo>
                  <a:pt x="1718421" y="1464680"/>
                </a:lnTo>
                <a:lnTo>
                  <a:pt x="1692229" y="1501511"/>
                </a:lnTo>
                <a:lnTo>
                  <a:pt x="1664340" y="1537000"/>
                </a:lnTo>
                <a:lnTo>
                  <a:pt x="1634813" y="1571087"/>
                </a:lnTo>
                <a:lnTo>
                  <a:pt x="1603707" y="1603712"/>
                </a:lnTo>
                <a:lnTo>
                  <a:pt x="1571081" y="1634818"/>
                </a:lnTo>
                <a:lnTo>
                  <a:pt x="1536994" y="1664345"/>
                </a:lnTo>
                <a:lnTo>
                  <a:pt x="1501505" y="1692233"/>
                </a:lnTo>
                <a:lnTo>
                  <a:pt x="1464673" y="1718425"/>
                </a:lnTo>
                <a:lnTo>
                  <a:pt x="1426557" y="1742860"/>
                </a:lnTo>
                <a:lnTo>
                  <a:pt x="1387216" y="1765480"/>
                </a:lnTo>
                <a:lnTo>
                  <a:pt x="1346709" y="1786226"/>
                </a:lnTo>
                <a:lnTo>
                  <a:pt x="1305096" y="1805039"/>
                </a:lnTo>
                <a:lnTo>
                  <a:pt x="1262435" y="1821860"/>
                </a:lnTo>
                <a:lnTo>
                  <a:pt x="1218785" y="1836629"/>
                </a:lnTo>
                <a:lnTo>
                  <a:pt x="1174205" y="1849288"/>
                </a:lnTo>
                <a:lnTo>
                  <a:pt x="1128754" y="1859778"/>
                </a:lnTo>
                <a:lnTo>
                  <a:pt x="1082492" y="1868039"/>
                </a:lnTo>
                <a:lnTo>
                  <a:pt x="1035478" y="1874014"/>
                </a:lnTo>
                <a:lnTo>
                  <a:pt x="987769" y="1877641"/>
                </a:lnTo>
                <a:lnTo>
                  <a:pt x="939426" y="1878864"/>
                </a:lnTo>
                <a:lnTo>
                  <a:pt x="891084" y="1877641"/>
                </a:lnTo>
                <a:lnTo>
                  <a:pt x="843375" y="1874014"/>
                </a:lnTo>
                <a:lnTo>
                  <a:pt x="796361" y="1868039"/>
                </a:lnTo>
                <a:lnTo>
                  <a:pt x="750099" y="1859778"/>
                </a:lnTo>
                <a:lnTo>
                  <a:pt x="704649" y="1849288"/>
                </a:lnTo>
                <a:lnTo>
                  <a:pt x="660069" y="1836629"/>
                </a:lnTo>
                <a:lnTo>
                  <a:pt x="616419" y="1821860"/>
                </a:lnTo>
                <a:lnTo>
                  <a:pt x="573759" y="1805039"/>
                </a:lnTo>
                <a:lnTo>
                  <a:pt x="532145" y="1786226"/>
                </a:lnTo>
                <a:lnTo>
                  <a:pt x="491639" y="1765480"/>
                </a:lnTo>
                <a:lnTo>
                  <a:pt x="452299" y="1742860"/>
                </a:lnTo>
                <a:lnTo>
                  <a:pt x="414183" y="1718425"/>
                </a:lnTo>
                <a:lnTo>
                  <a:pt x="377352" y="1692233"/>
                </a:lnTo>
                <a:lnTo>
                  <a:pt x="341863" y="1664345"/>
                </a:lnTo>
                <a:lnTo>
                  <a:pt x="307776" y="1634818"/>
                </a:lnTo>
                <a:lnTo>
                  <a:pt x="275151" y="1603712"/>
                </a:lnTo>
                <a:lnTo>
                  <a:pt x="244045" y="1571087"/>
                </a:lnTo>
                <a:lnTo>
                  <a:pt x="214519" y="1537000"/>
                </a:lnTo>
                <a:lnTo>
                  <a:pt x="186630" y="1501511"/>
                </a:lnTo>
                <a:lnTo>
                  <a:pt x="160439" y="1464680"/>
                </a:lnTo>
                <a:lnTo>
                  <a:pt x="136003" y="1426564"/>
                </a:lnTo>
                <a:lnTo>
                  <a:pt x="113383" y="1387224"/>
                </a:lnTo>
                <a:lnTo>
                  <a:pt x="92637" y="1346718"/>
                </a:lnTo>
                <a:lnTo>
                  <a:pt x="73824" y="1305105"/>
                </a:lnTo>
                <a:lnTo>
                  <a:pt x="57004" y="1262444"/>
                </a:lnTo>
                <a:lnTo>
                  <a:pt x="42234" y="1218794"/>
                </a:lnTo>
                <a:lnTo>
                  <a:pt x="29575" y="1174215"/>
                </a:lnTo>
                <a:lnTo>
                  <a:pt x="19085" y="1128765"/>
                </a:lnTo>
                <a:lnTo>
                  <a:pt x="10824" y="1082503"/>
                </a:lnTo>
                <a:lnTo>
                  <a:pt x="4850" y="1035488"/>
                </a:lnTo>
                <a:lnTo>
                  <a:pt x="1222" y="987780"/>
                </a:lnTo>
                <a:lnTo>
                  <a:pt x="0" y="939437"/>
                </a:lnTo>
                <a:lnTo>
                  <a:pt x="1222" y="891093"/>
                </a:lnTo>
                <a:lnTo>
                  <a:pt x="4850" y="843384"/>
                </a:lnTo>
                <a:lnTo>
                  <a:pt x="10824" y="796368"/>
                </a:lnTo>
                <a:lnTo>
                  <a:pt x="19085" y="750106"/>
                </a:lnTo>
                <a:lnTo>
                  <a:pt x="29575" y="704655"/>
                </a:lnTo>
                <a:lnTo>
                  <a:pt x="42234" y="660075"/>
                </a:lnTo>
                <a:lnTo>
                  <a:pt x="57004" y="616424"/>
                </a:lnTo>
                <a:lnTo>
                  <a:pt x="73824" y="573763"/>
                </a:lnTo>
                <a:lnTo>
                  <a:pt x="92637" y="532149"/>
                </a:lnTo>
                <a:lnTo>
                  <a:pt x="113383" y="491643"/>
                </a:lnTo>
                <a:lnTo>
                  <a:pt x="136003" y="452302"/>
                </a:lnTo>
                <a:lnTo>
                  <a:pt x="160439" y="414186"/>
                </a:lnTo>
                <a:lnTo>
                  <a:pt x="186630" y="377354"/>
                </a:lnTo>
                <a:lnTo>
                  <a:pt x="214519" y="341865"/>
                </a:lnTo>
                <a:lnTo>
                  <a:pt x="244045" y="307778"/>
                </a:lnTo>
                <a:lnTo>
                  <a:pt x="275151" y="275152"/>
                </a:lnTo>
                <a:lnTo>
                  <a:pt x="307776" y="244046"/>
                </a:lnTo>
                <a:lnTo>
                  <a:pt x="341863" y="214519"/>
                </a:lnTo>
                <a:lnTo>
                  <a:pt x="377352" y="186631"/>
                </a:lnTo>
                <a:lnTo>
                  <a:pt x="414183" y="160439"/>
                </a:lnTo>
                <a:lnTo>
                  <a:pt x="452299" y="136004"/>
                </a:lnTo>
                <a:lnTo>
                  <a:pt x="491639" y="113383"/>
                </a:lnTo>
                <a:lnTo>
                  <a:pt x="532145" y="92637"/>
                </a:lnTo>
                <a:lnTo>
                  <a:pt x="573759" y="73824"/>
                </a:lnTo>
                <a:lnTo>
                  <a:pt x="616419" y="57004"/>
                </a:lnTo>
                <a:lnTo>
                  <a:pt x="660069" y="42234"/>
                </a:lnTo>
                <a:lnTo>
                  <a:pt x="704649" y="29575"/>
                </a:lnTo>
                <a:lnTo>
                  <a:pt x="750099" y="19085"/>
                </a:lnTo>
                <a:lnTo>
                  <a:pt x="796361" y="10824"/>
                </a:lnTo>
                <a:lnTo>
                  <a:pt x="843375" y="4850"/>
                </a:lnTo>
                <a:lnTo>
                  <a:pt x="891084" y="1222"/>
                </a:lnTo>
                <a:lnTo>
                  <a:pt x="939426" y="0"/>
                </a:lnTo>
                <a:lnTo>
                  <a:pt x="987769" y="1222"/>
                </a:lnTo>
                <a:lnTo>
                  <a:pt x="1035478" y="4850"/>
                </a:lnTo>
                <a:lnTo>
                  <a:pt x="1082492" y="10824"/>
                </a:lnTo>
                <a:lnTo>
                  <a:pt x="1128754" y="19085"/>
                </a:lnTo>
                <a:lnTo>
                  <a:pt x="1174205" y="29575"/>
                </a:lnTo>
                <a:lnTo>
                  <a:pt x="1218785" y="42234"/>
                </a:lnTo>
                <a:lnTo>
                  <a:pt x="1262435" y="57004"/>
                </a:lnTo>
                <a:lnTo>
                  <a:pt x="1305096" y="73824"/>
                </a:lnTo>
                <a:lnTo>
                  <a:pt x="1346709" y="92637"/>
                </a:lnTo>
                <a:lnTo>
                  <a:pt x="1387216" y="113383"/>
                </a:lnTo>
                <a:lnTo>
                  <a:pt x="1426557" y="136004"/>
                </a:lnTo>
                <a:lnTo>
                  <a:pt x="1464673" y="160439"/>
                </a:lnTo>
                <a:lnTo>
                  <a:pt x="1501505" y="186631"/>
                </a:lnTo>
                <a:lnTo>
                  <a:pt x="1536994" y="214519"/>
                </a:lnTo>
                <a:lnTo>
                  <a:pt x="1571081" y="244046"/>
                </a:lnTo>
                <a:lnTo>
                  <a:pt x="1603707" y="275152"/>
                </a:lnTo>
                <a:lnTo>
                  <a:pt x="1634813" y="307778"/>
                </a:lnTo>
                <a:lnTo>
                  <a:pt x="1664340" y="341865"/>
                </a:lnTo>
                <a:lnTo>
                  <a:pt x="1692229" y="377354"/>
                </a:lnTo>
                <a:lnTo>
                  <a:pt x="1718421" y="414186"/>
                </a:lnTo>
                <a:lnTo>
                  <a:pt x="1742857" y="452302"/>
                </a:lnTo>
                <a:lnTo>
                  <a:pt x="1765478" y="491643"/>
                </a:lnTo>
                <a:lnTo>
                  <a:pt x="1786224" y="532149"/>
                </a:lnTo>
                <a:lnTo>
                  <a:pt x="1805037" y="573763"/>
                </a:lnTo>
                <a:lnTo>
                  <a:pt x="1821858" y="616424"/>
                </a:lnTo>
                <a:lnTo>
                  <a:pt x="1836628" y="660075"/>
                </a:lnTo>
                <a:lnTo>
                  <a:pt x="1849288" y="704655"/>
                </a:lnTo>
                <a:lnTo>
                  <a:pt x="1859778" y="750106"/>
                </a:lnTo>
                <a:lnTo>
                  <a:pt x="1868039" y="796368"/>
                </a:lnTo>
                <a:lnTo>
                  <a:pt x="1874013" y="843384"/>
                </a:lnTo>
                <a:lnTo>
                  <a:pt x="1877641" y="891093"/>
                </a:lnTo>
                <a:lnTo>
                  <a:pt x="1878864" y="939437"/>
                </a:lnTo>
                <a:close/>
              </a:path>
            </a:pathLst>
          </a:custGeom>
          <a:ln w="41883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224151" y="2879491"/>
            <a:ext cx="1878964" cy="1878964"/>
          </a:xfrm>
          <a:custGeom>
            <a:avLst/>
            <a:gdLst/>
            <a:ahLst/>
            <a:cxnLst/>
            <a:rect l="l" t="t" r="r" b="b"/>
            <a:pathLst>
              <a:path w="1878965" h="1878964">
                <a:moveTo>
                  <a:pt x="1878864" y="939437"/>
                </a:moveTo>
                <a:lnTo>
                  <a:pt x="1877641" y="987780"/>
                </a:lnTo>
                <a:lnTo>
                  <a:pt x="1874014" y="1035488"/>
                </a:lnTo>
                <a:lnTo>
                  <a:pt x="1868039" y="1082503"/>
                </a:lnTo>
                <a:lnTo>
                  <a:pt x="1859778" y="1128765"/>
                </a:lnTo>
                <a:lnTo>
                  <a:pt x="1849288" y="1174215"/>
                </a:lnTo>
                <a:lnTo>
                  <a:pt x="1836629" y="1218794"/>
                </a:lnTo>
                <a:lnTo>
                  <a:pt x="1821860" y="1262444"/>
                </a:lnTo>
                <a:lnTo>
                  <a:pt x="1805039" y="1305105"/>
                </a:lnTo>
                <a:lnTo>
                  <a:pt x="1786226" y="1346718"/>
                </a:lnTo>
                <a:lnTo>
                  <a:pt x="1765480" y="1387224"/>
                </a:lnTo>
                <a:lnTo>
                  <a:pt x="1742860" y="1426564"/>
                </a:lnTo>
                <a:lnTo>
                  <a:pt x="1718425" y="1464680"/>
                </a:lnTo>
                <a:lnTo>
                  <a:pt x="1692233" y="1501511"/>
                </a:lnTo>
                <a:lnTo>
                  <a:pt x="1664345" y="1537000"/>
                </a:lnTo>
                <a:lnTo>
                  <a:pt x="1634818" y="1571087"/>
                </a:lnTo>
                <a:lnTo>
                  <a:pt x="1603712" y="1603712"/>
                </a:lnTo>
                <a:lnTo>
                  <a:pt x="1571087" y="1634818"/>
                </a:lnTo>
                <a:lnTo>
                  <a:pt x="1537000" y="1664345"/>
                </a:lnTo>
                <a:lnTo>
                  <a:pt x="1501511" y="1692233"/>
                </a:lnTo>
                <a:lnTo>
                  <a:pt x="1464680" y="1718425"/>
                </a:lnTo>
                <a:lnTo>
                  <a:pt x="1426564" y="1742860"/>
                </a:lnTo>
                <a:lnTo>
                  <a:pt x="1387224" y="1765480"/>
                </a:lnTo>
                <a:lnTo>
                  <a:pt x="1346718" y="1786226"/>
                </a:lnTo>
                <a:lnTo>
                  <a:pt x="1305105" y="1805039"/>
                </a:lnTo>
                <a:lnTo>
                  <a:pt x="1262444" y="1821860"/>
                </a:lnTo>
                <a:lnTo>
                  <a:pt x="1218794" y="1836629"/>
                </a:lnTo>
                <a:lnTo>
                  <a:pt x="1174215" y="1849288"/>
                </a:lnTo>
                <a:lnTo>
                  <a:pt x="1128765" y="1859778"/>
                </a:lnTo>
                <a:lnTo>
                  <a:pt x="1082503" y="1868039"/>
                </a:lnTo>
                <a:lnTo>
                  <a:pt x="1035488" y="1874014"/>
                </a:lnTo>
                <a:lnTo>
                  <a:pt x="987780" y="1877641"/>
                </a:lnTo>
                <a:lnTo>
                  <a:pt x="939437" y="1878864"/>
                </a:lnTo>
                <a:lnTo>
                  <a:pt x="891093" y="1877641"/>
                </a:lnTo>
                <a:lnTo>
                  <a:pt x="843384" y="1874014"/>
                </a:lnTo>
                <a:lnTo>
                  <a:pt x="796368" y="1868039"/>
                </a:lnTo>
                <a:lnTo>
                  <a:pt x="750106" y="1859778"/>
                </a:lnTo>
                <a:lnTo>
                  <a:pt x="704655" y="1849288"/>
                </a:lnTo>
                <a:lnTo>
                  <a:pt x="660075" y="1836629"/>
                </a:lnTo>
                <a:lnTo>
                  <a:pt x="616424" y="1821860"/>
                </a:lnTo>
                <a:lnTo>
                  <a:pt x="573763" y="1805039"/>
                </a:lnTo>
                <a:lnTo>
                  <a:pt x="532149" y="1786226"/>
                </a:lnTo>
                <a:lnTo>
                  <a:pt x="491643" y="1765480"/>
                </a:lnTo>
                <a:lnTo>
                  <a:pt x="452302" y="1742860"/>
                </a:lnTo>
                <a:lnTo>
                  <a:pt x="414186" y="1718425"/>
                </a:lnTo>
                <a:lnTo>
                  <a:pt x="377354" y="1692233"/>
                </a:lnTo>
                <a:lnTo>
                  <a:pt x="341865" y="1664345"/>
                </a:lnTo>
                <a:lnTo>
                  <a:pt x="307778" y="1634818"/>
                </a:lnTo>
                <a:lnTo>
                  <a:pt x="275152" y="1603712"/>
                </a:lnTo>
                <a:lnTo>
                  <a:pt x="244046" y="1571087"/>
                </a:lnTo>
                <a:lnTo>
                  <a:pt x="214519" y="1537000"/>
                </a:lnTo>
                <a:lnTo>
                  <a:pt x="186631" y="1501511"/>
                </a:lnTo>
                <a:lnTo>
                  <a:pt x="160439" y="1464680"/>
                </a:lnTo>
                <a:lnTo>
                  <a:pt x="136004" y="1426564"/>
                </a:lnTo>
                <a:lnTo>
                  <a:pt x="113383" y="1387224"/>
                </a:lnTo>
                <a:lnTo>
                  <a:pt x="92637" y="1346718"/>
                </a:lnTo>
                <a:lnTo>
                  <a:pt x="73824" y="1305105"/>
                </a:lnTo>
                <a:lnTo>
                  <a:pt x="57004" y="1262444"/>
                </a:lnTo>
                <a:lnTo>
                  <a:pt x="42234" y="1218794"/>
                </a:lnTo>
                <a:lnTo>
                  <a:pt x="29575" y="1174215"/>
                </a:lnTo>
                <a:lnTo>
                  <a:pt x="19085" y="1128765"/>
                </a:lnTo>
                <a:lnTo>
                  <a:pt x="10824" y="1082503"/>
                </a:lnTo>
                <a:lnTo>
                  <a:pt x="4850" y="1035488"/>
                </a:lnTo>
                <a:lnTo>
                  <a:pt x="1222" y="987780"/>
                </a:lnTo>
                <a:lnTo>
                  <a:pt x="0" y="939437"/>
                </a:lnTo>
                <a:lnTo>
                  <a:pt x="1222" y="891093"/>
                </a:lnTo>
                <a:lnTo>
                  <a:pt x="4850" y="843384"/>
                </a:lnTo>
                <a:lnTo>
                  <a:pt x="10824" y="796368"/>
                </a:lnTo>
                <a:lnTo>
                  <a:pt x="19085" y="750106"/>
                </a:lnTo>
                <a:lnTo>
                  <a:pt x="29575" y="704655"/>
                </a:lnTo>
                <a:lnTo>
                  <a:pt x="42234" y="660075"/>
                </a:lnTo>
                <a:lnTo>
                  <a:pt x="57004" y="616424"/>
                </a:lnTo>
                <a:lnTo>
                  <a:pt x="73824" y="573763"/>
                </a:lnTo>
                <a:lnTo>
                  <a:pt x="92637" y="532149"/>
                </a:lnTo>
                <a:lnTo>
                  <a:pt x="113383" y="491643"/>
                </a:lnTo>
                <a:lnTo>
                  <a:pt x="136004" y="452302"/>
                </a:lnTo>
                <a:lnTo>
                  <a:pt x="160439" y="414186"/>
                </a:lnTo>
                <a:lnTo>
                  <a:pt x="186631" y="377354"/>
                </a:lnTo>
                <a:lnTo>
                  <a:pt x="214519" y="341865"/>
                </a:lnTo>
                <a:lnTo>
                  <a:pt x="244046" y="307778"/>
                </a:lnTo>
                <a:lnTo>
                  <a:pt x="275152" y="275152"/>
                </a:lnTo>
                <a:lnTo>
                  <a:pt x="307778" y="244046"/>
                </a:lnTo>
                <a:lnTo>
                  <a:pt x="341865" y="214519"/>
                </a:lnTo>
                <a:lnTo>
                  <a:pt x="377354" y="186631"/>
                </a:lnTo>
                <a:lnTo>
                  <a:pt x="414186" y="160439"/>
                </a:lnTo>
                <a:lnTo>
                  <a:pt x="452302" y="136004"/>
                </a:lnTo>
                <a:lnTo>
                  <a:pt x="491643" y="113383"/>
                </a:lnTo>
                <a:lnTo>
                  <a:pt x="532149" y="92637"/>
                </a:lnTo>
                <a:lnTo>
                  <a:pt x="573763" y="73824"/>
                </a:lnTo>
                <a:lnTo>
                  <a:pt x="616424" y="57004"/>
                </a:lnTo>
                <a:lnTo>
                  <a:pt x="660075" y="42234"/>
                </a:lnTo>
                <a:lnTo>
                  <a:pt x="704655" y="29575"/>
                </a:lnTo>
                <a:lnTo>
                  <a:pt x="750106" y="19085"/>
                </a:lnTo>
                <a:lnTo>
                  <a:pt x="796368" y="10824"/>
                </a:lnTo>
                <a:lnTo>
                  <a:pt x="843384" y="4850"/>
                </a:lnTo>
                <a:lnTo>
                  <a:pt x="891093" y="1222"/>
                </a:lnTo>
                <a:lnTo>
                  <a:pt x="939437" y="0"/>
                </a:lnTo>
                <a:lnTo>
                  <a:pt x="987780" y="1222"/>
                </a:lnTo>
                <a:lnTo>
                  <a:pt x="1035488" y="4850"/>
                </a:lnTo>
                <a:lnTo>
                  <a:pt x="1082503" y="10824"/>
                </a:lnTo>
                <a:lnTo>
                  <a:pt x="1128765" y="19085"/>
                </a:lnTo>
                <a:lnTo>
                  <a:pt x="1174215" y="29575"/>
                </a:lnTo>
                <a:lnTo>
                  <a:pt x="1218794" y="42234"/>
                </a:lnTo>
                <a:lnTo>
                  <a:pt x="1262444" y="57004"/>
                </a:lnTo>
                <a:lnTo>
                  <a:pt x="1305105" y="73824"/>
                </a:lnTo>
                <a:lnTo>
                  <a:pt x="1346718" y="92637"/>
                </a:lnTo>
                <a:lnTo>
                  <a:pt x="1387224" y="113383"/>
                </a:lnTo>
                <a:lnTo>
                  <a:pt x="1426564" y="136004"/>
                </a:lnTo>
                <a:lnTo>
                  <a:pt x="1464680" y="160439"/>
                </a:lnTo>
                <a:lnTo>
                  <a:pt x="1501511" y="186631"/>
                </a:lnTo>
                <a:lnTo>
                  <a:pt x="1537000" y="214519"/>
                </a:lnTo>
                <a:lnTo>
                  <a:pt x="1571087" y="244046"/>
                </a:lnTo>
                <a:lnTo>
                  <a:pt x="1603712" y="275152"/>
                </a:lnTo>
                <a:lnTo>
                  <a:pt x="1634818" y="307778"/>
                </a:lnTo>
                <a:lnTo>
                  <a:pt x="1664345" y="341865"/>
                </a:lnTo>
                <a:lnTo>
                  <a:pt x="1692233" y="377354"/>
                </a:lnTo>
                <a:lnTo>
                  <a:pt x="1718425" y="414186"/>
                </a:lnTo>
                <a:lnTo>
                  <a:pt x="1742860" y="452302"/>
                </a:lnTo>
                <a:lnTo>
                  <a:pt x="1765480" y="491643"/>
                </a:lnTo>
                <a:lnTo>
                  <a:pt x="1786226" y="532149"/>
                </a:lnTo>
                <a:lnTo>
                  <a:pt x="1805039" y="573763"/>
                </a:lnTo>
                <a:lnTo>
                  <a:pt x="1821860" y="616424"/>
                </a:lnTo>
                <a:lnTo>
                  <a:pt x="1836629" y="660075"/>
                </a:lnTo>
                <a:lnTo>
                  <a:pt x="1849288" y="704655"/>
                </a:lnTo>
                <a:lnTo>
                  <a:pt x="1859778" y="750106"/>
                </a:lnTo>
                <a:lnTo>
                  <a:pt x="1868039" y="796368"/>
                </a:lnTo>
                <a:lnTo>
                  <a:pt x="1874014" y="843384"/>
                </a:lnTo>
                <a:lnTo>
                  <a:pt x="1877641" y="891093"/>
                </a:lnTo>
                <a:lnTo>
                  <a:pt x="1878864" y="939437"/>
                </a:lnTo>
                <a:close/>
              </a:path>
            </a:pathLst>
          </a:custGeom>
          <a:ln w="41883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84107" y="5577124"/>
            <a:ext cx="1878964" cy="1878964"/>
          </a:xfrm>
          <a:custGeom>
            <a:avLst/>
            <a:gdLst/>
            <a:ahLst/>
            <a:cxnLst/>
            <a:rect l="l" t="t" r="r" b="b"/>
            <a:pathLst>
              <a:path w="1878965" h="1878965">
                <a:moveTo>
                  <a:pt x="1878864" y="939437"/>
                </a:moveTo>
                <a:lnTo>
                  <a:pt x="1877641" y="987780"/>
                </a:lnTo>
                <a:lnTo>
                  <a:pt x="1874014" y="1035488"/>
                </a:lnTo>
                <a:lnTo>
                  <a:pt x="1868039" y="1082503"/>
                </a:lnTo>
                <a:lnTo>
                  <a:pt x="1859778" y="1128765"/>
                </a:lnTo>
                <a:lnTo>
                  <a:pt x="1849288" y="1174215"/>
                </a:lnTo>
                <a:lnTo>
                  <a:pt x="1836629" y="1218794"/>
                </a:lnTo>
                <a:lnTo>
                  <a:pt x="1821860" y="1262444"/>
                </a:lnTo>
                <a:lnTo>
                  <a:pt x="1805039" y="1305105"/>
                </a:lnTo>
                <a:lnTo>
                  <a:pt x="1786226" y="1346718"/>
                </a:lnTo>
                <a:lnTo>
                  <a:pt x="1765480" y="1387224"/>
                </a:lnTo>
                <a:lnTo>
                  <a:pt x="1742860" y="1426564"/>
                </a:lnTo>
                <a:lnTo>
                  <a:pt x="1718424" y="1464680"/>
                </a:lnTo>
                <a:lnTo>
                  <a:pt x="1692233" y="1501511"/>
                </a:lnTo>
                <a:lnTo>
                  <a:pt x="1664344" y="1537000"/>
                </a:lnTo>
                <a:lnTo>
                  <a:pt x="1634817" y="1571087"/>
                </a:lnTo>
                <a:lnTo>
                  <a:pt x="1603711" y="1603712"/>
                </a:lnTo>
                <a:lnTo>
                  <a:pt x="1571085" y="1634818"/>
                </a:lnTo>
                <a:lnTo>
                  <a:pt x="1536998" y="1664345"/>
                </a:lnTo>
                <a:lnTo>
                  <a:pt x="1501509" y="1692233"/>
                </a:lnTo>
                <a:lnTo>
                  <a:pt x="1464677" y="1718425"/>
                </a:lnTo>
                <a:lnTo>
                  <a:pt x="1426561" y="1742860"/>
                </a:lnTo>
                <a:lnTo>
                  <a:pt x="1387221" y="1765480"/>
                </a:lnTo>
                <a:lnTo>
                  <a:pt x="1346714" y="1786226"/>
                </a:lnTo>
                <a:lnTo>
                  <a:pt x="1305100" y="1805039"/>
                </a:lnTo>
                <a:lnTo>
                  <a:pt x="1262439" y="1821860"/>
                </a:lnTo>
                <a:lnTo>
                  <a:pt x="1218789" y="1836629"/>
                </a:lnTo>
                <a:lnTo>
                  <a:pt x="1174208" y="1849288"/>
                </a:lnTo>
                <a:lnTo>
                  <a:pt x="1128757" y="1859778"/>
                </a:lnTo>
                <a:lnTo>
                  <a:pt x="1082495" y="1868039"/>
                </a:lnTo>
                <a:lnTo>
                  <a:pt x="1035479" y="1874014"/>
                </a:lnTo>
                <a:lnTo>
                  <a:pt x="987770" y="1877641"/>
                </a:lnTo>
                <a:lnTo>
                  <a:pt x="939426" y="1878864"/>
                </a:lnTo>
                <a:lnTo>
                  <a:pt x="891084" y="1877641"/>
                </a:lnTo>
                <a:lnTo>
                  <a:pt x="843375" y="1874014"/>
                </a:lnTo>
                <a:lnTo>
                  <a:pt x="796361" y="1868039"/>
                </a:lnTo>
                <a:lnTo>
                  <a:pt x="750099" y="1859778"/>
                </a:lnTo>
                <a:lnTo>
                  <a:pt x="704649" y="1849288"/>
                </a:lnTo>
                <a:lnTo>
                  <a:pt x="660069" y="1836629"/>
                </a:lnTo>
                <a:lnTo>
                  <a:pt x="616419" y="1821860"/>
                </a:lnTo>
                <a:lnTo>
                  <a:pt x="573759" y="1805039"/>
                </a:lnTo>
                <a:lnTo>
                  <a:pt x="532145" y="1786226"/>
                </a:lnTo>
                <a:lnTo>
                  <a:pt x="491639" y="1765480"/>
                </a:lnTo>
                <a:lnTo>
                  <a:pt x="452299" y="1742860"/>
                </a:lnTo>
                <a:lnTo>
                  <a:pt x="414183" y="1718425"/>
                </a:lnTo>
                <a:lnTo>
                  <a:pt x="377352" y="1692233"/>
                </a:lnTo>
                <a:lnTo>
                  <a:pt x="341863" y="1664345"/>
                </a:lnTo>
                <a:lnTo>
                  <a:pt x="307776" y="1634818"/>
                </a:lnTo>
                <a:lnTo>
                  <a:pt x="275151" y="1603712"/>
                </a:lnTo>
                <a:lnTo>
                  <a:pt x="244045" y="1571087"/>
                </a:lnTo>
                <a:lnTo>
                  <a:pt x="214519" y="1537000"/>
                </a:lnTo>
                <a:lnTo>
                  <a:pt x="186630" y="1501511"/>
                </a:lnTo>
                <a:lnTo>
                  <a:pt x="160439" y="1464680"/>
                </a:lnTo>
                <a:lnTo>
                  <a:pt x="136003" y="1426564"/>
                </a:lnTo>
                <a:lnTo>
                  <a:pt x="113383" y="1387224"/>
                </a:lnTo>
                <a:lnTo>
                  <a:pt x="92637" y="1346718"/>
                </a:lnTo>
                <a:lnTo>
                  <a:pt x="73824" y="1305105"/>
                </a:lnTo>
                <a:lnTo>
                  <a:pt x="57004" y="1262444"/>
                </a:lnTo>
                <a:lnTo>
                  <a:pt x="42234" y="1218794"/>
                </a:lnTo>
                <a:lnTo>
                  <a:pt x="29575" y="1174215"/>
                </a:lnTo>
                <a:lnTo>
                  <a:pt x="19085" y="1128765"/>
                </a:lnTo>
                <a:lnTo>
                  <a:pt x="10824" y="1082503"/>
                </a:lnTo>
                <a:lnTo>
                  <a:pt x="4850" y="1035488"/>
                </a:lnTo>
                <a:lnTo>
                  <a:pt x="1222" y="987780"/>
                </a:lnTo>
                <a:lnTo>
                  <a:pt x="0" y="939437"/>
                </a:lnTo>
                <a:lnTo>
                  <a:pt x="1222" y="891093"/>
                </a:lnTo>
                <a:lnTo>
                  <a:pt x="4850" y="843384"/>
                </a:lnTo>
                <a:lnTo>
                  <a:pt x="10824" y="796368"/>
                </a:lnTo>
                <a:lnTo>
                  <a:pt x="19085" y="750106"/>
                </a:lnTo>
                <a:lnTo>
                  <a:pt x="29575" y="704655"/>
                </a:lnTo>
                <a:lnTo>
                  <a:pt x="42234" y="660075"/>
                </a:lnTo>
                <a:lnTo>
                  <a:pt x="57004" y="616424"/>
                </a:lnTo>
                <a:lnTo>
                  <a:pt x="73824" y="573763"/>
                </a:lnTo>
                <a:lnTo>
                  <a:pt x="92637" y="532149"/>
                </a:lnTo>
                <a:lnTo>
                  <a:pt x="113383" y="491643"/>
                </a:lnTo>
                <a:lnTo>
                  <a:pt x="136003" y="452302"/>
                </a:lnTo>
                <a:lnTo>
                  <a:pt x="160439" y="414186"/>
                </a:lnTo>
                <a:lnTo>
                  <a:pt x="186630" y="377354"/>
                </a:lnTo>
                <a:lnTo>
                  <a:pt x="214519" y="341865"/>
                </a:lnTo>
                <a:lnTo>
                  <a:pt x="244045" y="307778"/>
                </a:lnTo>
                <a:lnTo>
                  <a:pt x="275151" y="275152"/>
                </a:lnTo>
                <a:lnTo>
                  <a:pt x="307776" y="244046"/>
                </a:lnTo>
                <a:lnTo>
                  <a:pt x="341863" y="214519"/>
                </a:lnTo>
                <a:lnTo>
                  <a:pt x="377352" y="186631"/>
                </a:lnTo>
                <a:lnTo>
                  <a:pt x="414183" y="160439"/>
                </a:lnTo>
                <a:lnTo>
                  <a:pt x="452299" y="136004"/>
                </a:lnTo>
                <a:lnTo>
                  <a:pt x="491639" y="113383"/>
                </a:lnTo>
                <a:lnTo>
                  <a:pt x="532145" y="92637"/>
                </a:lnTo>
                <a:lnTo>
                  <a:pt x="573759" y="73824"/>
                </a:lnTo>
                <a:lnTo>
                  <a:pt x="616419" y="57004"/>
                </a:lnTo>
                <a:lnTo>
                  <a:pt x="660069" y="42234"/>
                </a:lnTo>
                <a:lnTo>
                  <a:pt x="704649" y="29575"/>
                </a:lnTo>
                <a:lnTo>
                  <a:pt x="750099" y="19085"/>
                </a:lnTo>
                <a:lnTo>
                  <a:pt x="796361" y="10824"/>
                </a:lnTo>
                <a:lnTo>
                  <a:pt x="843375" y="4850"/>
                </a:lnTo>
                <a:lnTo>
                  <a:pt x="891084" y="1222"/>
                </a:lnTo>
                <a:lnTo>
                  <a:pt x="939426" y="0"/>
                </a:lnTo>
                <a:lnTo>
                  <a:pt x="987770" y="1222"/>
                </a:lnTo>
                <a:lnTo>
                  <a:pt x="1035479" y="4850"/>
                </a:lnTo>
                <a:lnTo>
                  <a:pt x="1082495" y="10824"/>
                </a:lnTo>
                <a:lnTo>
                  <a:pt x="1128757" y="19085"/>
                </a:lnTo>
                <a:lnTo>
                  <a:pt x="1174208" y="29575"/>
                </a:lnTo>
                <a:lnTo>
                  <a:pt x="1218789" y="42234"/>
                </a:lnTo>
                <a:lnTo>
                  <a:pt x="1262439" y="57004"/>
                </a:lnTo>
                <a:lnTo>
                  <a:pt x="1305100" y="73824"/>
                </a:lnTo>
                <a:lnTo>
                  <a:pt x="1346714" y="92637"/>
                </a:lnTo>
                <a:lnTo>
                  <a:pt x="1387221" y="113383"/>
                </a:lnTo>
                <a:lnTo>
                  <a:pt x="1426561" y="136004"/>
                </a:lnTo>
                <a:lnTo>
                  <a:pt x="1464677" y="160439"/>
                </a:lnTo>
                <a:lnTo>
                  <a:pt x="1501509" y="186631"/>
                </a:lnTo>
                <a:lnTo>
                  <a:pt x="1536998" y="214519"/>
                </a:lnTo>
                <a:lnTo>
                  <a:pt x="1571085" y="244046"/>
                </a:lnTo>
                <a:lnTo>
                  <a:pt x="1603711" y="275152"/>
                </a:lnTo>
                <a:lnTo>
                  <a:pt x="1634817" y="307778"/>
                </a:lnTo>
                <a:lnTo>
                  <a:pt x="1664344" y="341865"/>
                </a:lnTo>
                <a:lnTo>
                  <a:pt x="1692233" y="377354"/>
                </a:lnTo>
                <a:lnTo>
                  <a:pt x="1718424" y="414186"/>
                </a:lnTo>
                <a:lnTo>
                  <a:pt x="1742860" y="452302"/>
                </a:lnTo>
                <a:lnTo>
                  <a:pt x="1765480" y="491643"/>
                </a:lnTo>
                <a:lnTo>
                  <a:pt x="1786226" y="532149"/>
                </a:lnTo>
                <a:lnTo>
                  <a:pt x="1805039" y="573763"/>
                </a:lnTo>
                <a:lnTo>
                  <a:pt x="1821860" y="616424"/>
                </a:lnTo>
                <a:lnTo>
                  <a:pt x="1836629" y="660075"/>
                </a:lnTo>
                <a:lnTo>
                  <a:pt x="1849288" y="704655"/>
                </a:lnTo>
                <a:lnTo>
                  <a:pt x="1859778" y="750106"/>
                </a:lnTo>
                <a:lnTo>
                  <a:pt x="1868039" y="796368"/>
                </a:lnTo>
                <a:lnTo>
                  <a:pt x="1874014" y="843384"/>
                </a:lnTo>
                <a:lnTo>
                  <a:pt x="1877641" y="891093"/>
                </a:lnTo>
                <a:lnTo>
                  <a:pt x="1878864" y="939437"/>
                </a:lnTo>
                <a:close/>
              </a:path>
            </a:pathLst>
          </a:custGeom>
          <a:ln w="41883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717989" y="5577124"/>
            <a:ext cx="1878964" cy="1878964"/>
          </a:xfrm>
          <a:custGeom>
            <a:avLst/>
            <a:gdLst/>
            <a:ahLst/>
            <a:cxnLst/>
            <a:rect l="l" t="t" r="r" b="b"/>
            <a:pathLst>
              <a:path w="1878965" h="1878965">
                <a:moveTo>
                  <a:pt x="1878864" y="939437"/>
                </a:moveTo>
                <a:lnTo>
                  <a:pt x="1877641" y="987780"/>
                </a:lnTo>
                <a:lnTo>
                  <a:pt x="1874013" y="1035488"/>
                </a:lnTo>
                <a:lnTo>
                  <a:pt x="1868039" y="1082503"/>
                </a:lnTo>
                <a:lnTo>
                  <a:pt x="1859778" y="1128765"/>
                </a:lnTo>
                <a:lnTo>
                  <a:pt x="1849288" y="1174215"/>
                </a:lnTo>
                <a:lnTo>
                  <a:pt x="1836628" y="1218794"/>
                </a:lnTo>
                <a:lnTo>
                  <a:pt x="1821858" y="1262444"/>
                </a:lnTo>
                <a:lnTo>
                  <a:pt x="1805037" y="1305105"/>
                </a:lnTo>
                <a:lnTo>
                  <a:pt x="1786224" y="1346718"/>
                </a:lnTo>
                <a:lnTo>
                  <a:pt x="1765478" y="1387224"/>
                </a:lnTo>
                <a:lnTo>
                  <a:pt x="1742857" y="1426564"/>
                </a:lnTo>
                <a:lnTo>
                  <a:pt x="1718421" y="1464680"/>
                </a:lnTo>
                <a:lnTo>
                  <a:pt x="1692229" y="1501511"/>
                </a:lnTo>
                <a:lnTo>
                  <a:pt x="1664340" y="1537000"/>
                </a:lnTo>
                <a:lnTo>
                  <a:pt x="1634813" y="1571087"/>
                </a:lnTo>
                <a:lnTo>
                  <a:pt x="1603707" y="1603712"/>
                </a:lnTo>
                <a:lnTo>
                  <a:pt x="1571081" y="1634818"/>
                </a:lnTo>
                <a:lnTo>
                  <a:pt x="1536994" y="1664345"/>
                </a:lnTo>
                <a:lnTo>
                  <a:pt x="1501505" y="1692233"/>
                </a:lnTo>
                <a:lnTo>
                  <a:pt x="1464673" y="1718425"/>
                </a:lnTo>
                <a:lnTo>
                  <a:pt x="1426557" y="1742860"/>
                </a:lnTo>
                <a:lnTo>
                  <a:pt x="1387216" y="1765480"/>
                </a:lnTo>
                <a:lnTo>
                  <a:pt x="1346709" y="1786226"/>
                </a:lnTo>
                <a:lnTo>
                  <a:pt x="1305096" y="1805039"/>
                </a:lnTo>
                <a:lnTo>
                  <a:pt x="1262435" y="1821860"/>
                </a:lnTo>
                <a:lnTo>
                  <a:pt x="1218785" y="1836629"/>
                </a:lnTo>
                <a:lnTo>
                  <a:pt x="1174205" y="1849288"/>
                </a:lnTo>
                <a:lnTo>
                  <a:pt x="1128754" y="1859778"/>
                </a:lnTo>
                <a:lnTo>
                  <a:pt x="1082492" y="1868039"/>
                </a:lnTo>
                <a:lnTo>
                  <a:pt x="1035478" y="1874014"/>
                </a:lnTo>
                <a:lnTo>
                  <a:pt x="987769" y="1877641"/>
                </a:lnTo>
                <a:lnTo>
                  <a:pt x="939426" y="1878864"/>
                </a:lnTo>
                <a:lnTo>
                  <a:pt x="891084" y="1877641"/>
                </a:lnTo>
                <a:lnTo>
                  <a:pt x="843375" y="1874014"/>
                </a:lnTo>
                <a:lnTo>
                  <a:pt x="796361" y="1868039"/>
                </a:lnTo>
                <a:lnTo>
                  <a:pt x="750099" y="1859778"/>
                </a:lnTo>
                <a:lnTo>
                  <a:pt x="704649" y="1849288"/>
                </a:lnTo>
                <a:lnTo>
                  <a:pt x="660069" y="1836629"/>
                </a:lnTo>
                <a:lnTo>
                  <a:pt x="616419" y="1821860"/>
                </a:lnTo>
                <a:lnTo>
                  <a:pt x="573759" y="1805039"/>
                </a:lnTo>
                <a:lnTo>
                  <a:pt x="532145" y="1786226"/>
                </a:lnTo>
                <a:lnTo>
                  <a:pt x="491639" y="1765480"/>
                </a:lnTo>
                <a:lnTo>
                  <a:pt x="452299" y="1742860"/>
                </a:lnTo>
                <a:lnTo>
                  <a:pt x="414183" y="1718425"/>
                </a:lnTo>
                <a:lnTo>
                  <a:pt x="377352" y="1692233"/>
                </a:lnTo>
                <a:lnTo>
                  <a:pt x="341863" y="1664345"/>
                </a:lnTo>
                <a:lnTo>
                  <a:pt x="307776" y="1634818"/>
                </a:lnTo>
                <a:lnTo>
                  <a:pt x="275151" y="1603712"/>
                </a:lnTo>
                <a:lnTo>
                  <a:pt x="244045" y="1571087"/>
                </a:lnTo>
                <a:lnTo>
                  <a:pt x="214519" y="1537000"/>
                </a:lnTo>
                <a:lnTo>
                  <a:pt x="186630" y="1501511"/>
                </a:lnTo>
                <a:lnTo>
                  <a:pt x="160439" y="1464680"/>
                </a:lnTo>
                <a:lnTo>
                  <a:pt x="136003" y="1426564"/>
                </a:lnTo>
                <a:lnTo>
                  <a:pt x="113383" y="1387224"/>
                </a:lnTo>
                <a:lnTo>
                  <a:pt x="92637" y="1346718"/>
                </a:lnTo>
                <a:lnTo>
                  <a:pt x="73824" y="1305105"/>
                </a:lnTo>
                <a:lnTo>
                  <a:pt x="57004" y="1262444"/>
                </a:lnTo>
                <a:lnTo>
                  <a:pt x="42234" y="1218794"/>
                </a:lnTo>
                <a:lnTo>
                  <a:pt x="29575" y="1174215"/>
                </a:lnTo>
                <a:lnTo>
                  <a:pt x="19085" y="1128765"/>
                </a:lnTo>
                <a:lnTo>
                  <a:pt x="10824" y="1082503"/>
                </a:lnTo>
                <a:lnTo>
                  <a:pt x="4850" y="1035488"/>
                </a:lnTo>
                <a:lnTo>
                  <a:pt x="1222" y="987780"/>
                </a:lnTo>
                <a:lnTo>
                  <a:pt x="0" y="939437"/>
                </a:lnTo>
                <a:lnTo>
                  <a:pt x="1222" y="891093"/>
                </a:lnTo>
                <a:lnTo>
                  <a:pt x="4850" y="843384"/>
                </a:lnTo>
                <a:lnTo>
                  <a:pt x="10824" y="796368"/>
                </a:lnTo>
                <a:lnTo>
                  <a:pt x="19085" y="750106"/>
                </a:lnTo>
                <a:lnTo>
                  <a:pt x="29575" y="704655"/>
                </a:lnTo>
                <a:lnTo>
                  <a:pt x="42234" y="660075"/>
                </a:lnTo>
                <a:lnTo>
                  <a:pt x="57004" y="616424"/>
                </a:lnTo>
                <a:lnTo>
                  <a:pt x="73824" y="573763"/>
                </a:lnTo>
                <a:lnTo>
                  <a:pt x="92637" y="532149"/>
                </a:lnTo>
                <a:lnTo>
                  <a:pt x="113383" y="491643"/>
                </a:lnTo>
                <a:lnTo>
                  <a:pt x="136003" y="452302"/>
                </a:lnTo>
                <a:lnTo>
                  <a:pt x="160439" y="414186"/>
                </a:lnTo>
                <a:lnTo>
                  <a:pt x="186630" y="377354"/>
                </a:lnTo>
                <a:lnTo>
                  <a:pt x="214519" y="341865"/>
                </a:lnTo>
                <a:lnTo>
                  <a:pt x="244045" y="307778"/>
                </a:lnTo>
                <a:lnTo>
                  <a:pt x="275151" y="275152"/>
                </a:lnTo>
                <a:lnTo>
                  <a:pt x="307776" y="244046"/>
                </a:lnTo>
                <a:lnTo>
                  <a:pt x="341863" y="214519"/>
                </a:lnTo>
                <a:lnTo>
                  <a:pt x="377352" y="186631"/>
                </a:lnTo>
                <a:lnTo>
                  <a:pt x="414183" y="160439"/>
                </a:lnTo>
                <a:lnTo>
                  <a:pt x="452299" y="136004"/>
                </a:lnTo>
                <a:lnTo>
                  <a:pt x="491639" y="113383"/>
                </a:lnTo>
                <a:lnTo>
                  <a:pt x="532145" y="92637"/>
                </a:lnTo>
                <a:lnTo>
                  <a:pt x="573759" y="73824"/>
                </a:lnTo>
                <a:lnTo>
                  <a:pt x="616419" y="57004"/>
                </a:lnTo>
                <a:lnTo>
                  <a:pt x="660069" y="42234"/>
                </a:lnTo>
                <a:lnTo>
                  <a:pt x="704649" y="29575"/>
                </a:lnTo>
                <a:lnTo>
                  <a:pt x="750099" y="19085"/>
                </a:lnTo>
                <a:lnTo>
                  <a:pt x="796361" y="10824"/>
                </a:lnTo>
                <a:lnTo>
                  <a:pt x="843375" y="4850"/>
                </a:lnTo>
                <a:lnTo>
                  <a:pt x="891084" y="1222"/>
                </a:lnTo>
                <a:lnTo>
                  <a:pt x="939426" y="0"/>
                </a:lnTo>
                <a:lnTo>
                  <a:pt x="987769" y="1222"/>
                </a:lnTo>
                <a:lnTo>
                  <a:pt x="1035478" y="4850"/>
                </a:lnTo>
                <a:lnTo>
                  <a:pt x="1082492" y="10824"/>
                </a:lnTo>
                <a:lnTo>
                  <a:pt x="1128754" y="19085"/>
                </a:lnTo>
                <a:lnTo>
                  <a:pt x="1174205" y="29575"/>
                </a:lnTo>
                <a:lnTo>
                  <a:pt x="1218785" y="42234"/>
                </a:lnTo>
                <a:lnTo>
                  <a:pt x="1262435" y="57004"/>
                </a:lnTo>
                <a:lnTo>
                  <a:pt x="1305096" y="73824"/>
                </a:lnTo>
                <a:lnTo>
                  <a:pt x="1346709" y="92637"/>
                </a:lnTo>
                <a:lnTo>
                  <a:pt x="1387216" y="113383"/>
                </a:lnTo>
                <a:lnTo>
                  <a:pt x="1426557" y="136004"/>
                </a:lnTo>
                <a:lnTo>
                  <a:pt x="1464673" y="160439"/>
                </a:lnTo>
                <a:lnTo>
                  <a:pt x="1501505" y="186631"/>
                </a:lnTo>
                <a:lnTo>
                  <a:pt x="1536994" y="214519"/>
                </a:lnTo>
                <a:lnTo>
                  <a:pt x="1571081" y="244046"/>
                </a:lnTo>
                <a:lnTo>
                  <a:pt x="1603707" y="275152"/>
                </a:lnTo>
                <a:lnTo>
                  <a:pt x="1634813" y="307778"/>
                </a:lnTo>
                <a:lnTo>
                  <a:pt x="1664340" y="341865"/>
                </a:lnTo>
                <a:lnTo>
                  <a:pt x="1692229" y="377354"/>
                </a:lnTo>
                <a:lnTo>
                  <a:pt x="1718421" y="414186"/>
                </a:lnTo>
                <a:lnTo>
                  <a:pt x="1742857" y="452302"/>
                </a:lnTo>
                <a:lnTo>
                  <a:pt x="1765478" y="491643"/>
                </a:lnTo>
                <a:lnTo>
                  <a:pt x="1786224" y="532149"/>
                </a:lnTo>
                <a:lnTo>
                  <a:pt x="1805037" y="573763"/>
                </a:lnTo>
                <a:lnTo>
                  <a:pt x="1821858" y="616424"/>
                </a:lnTo>
                <a:lnTo>
                  <a:pt x="1836628" y="660075"/>
                </a:lnTo>
                <a:lnTo>
                  <a:pt x="1849288" y="704655"/>
                </a:lnTo>
                <a:lnTo>
                  <a:pt x="1859778" y="750106"/>
                </a:lnTo>
                <a:lnTo>
                  <a:pt x="1868039" y="796368"/>
                </a:lnTo>
                <a:lnTo>
                  <a:pt x="1874013" y="843384"/>
                </a:lnTo>
                <a:lnTo>
                  <a:pt x="1877641" y="891093"/>
                </a:lnTo>
                <a:lnTo>
                  <a:pt x="1878864" y="939437"/>
                </a:lnTo>
                <a:close/>
              </a:path>
            </a:pathLst>
          </a:custGeom>
          <a:ln w="41883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7674338" y="2833752"/>
            <a:ext cx="1878964" cy="1878964"/>
          </a:xfrm>
          <a:custGeom>
            <a:avLst/>
            <a:gdLst/>
            <a:ahLst/>
            <a:cxnLst/>
            <a:rect l="l" t="t" r="r" b="b"/>
            <a:pathLst>
              <a:path w="1878965" h="1878964">
                <a:moveTo>
                  <a:pt x="1878864" y="939437"/>
                </a:moveTo>
                <a:lnTo>
                  <a:pt x="1877641" y="987780"/>
                </a:lnTo>
                <a:lnTo>
                  <a:pt x="1874014" y="1035488"/>
                </a:lnTo>
                <a:lnTo>
                  <a:pt x="1868039" y="1082503"/>
                </a:lnTo>
                <a:lnTo>
                  <a:pt x="1859778" y="1128765"/>
                </a:lnTo>
                <a:lnTo>
                  <a:pt x="1849288" y="1174215"/>
                </a:lnTo>
                <a:lnTo>
                  <a:pt x="1836629" y="1218794"/>
                </a:lnTo>
                <a:lnTo>
                  <a:pt x="1821860" y="1262444"/>
                </a:lnTo>
                <a:lnTo>
                  <a:pt x="1805039" y="1305105"/>
                </a:lnTo>
                <a:lnTo>
                  <a:pt x="1786226" y="1346718"/>
                </a:lnTo>
                <a:lnTo>
                  <a:pt x="1765480" y="1387224"/>
                </a:lnTo>
                <a:lnTo>
                  <a:pt x="1742860" y="1426564"/>
                </a:lnTo>
                <a:lnTo>
                  <a:pt x="1718425" y="1464680"/>
                </a:lnTo>
                <a:lnTo>
                  <a:pt x="1692233" y="1501511"/>
                </a:lnTo>
                <a:lnTo>
                  <a:pt x="1664345" y="1537000"/>
                </a:lnTo>
                <a:lnTo>
                  <a:pt x="1634818" y="1571087"/>
                </a:lnTo>
                <a:lnTo>
                  <a:pt x="1603712" y="1603712"/>
                </a:lnTo>
                <a:lnTo>
                  <a:pt x="1571087" y="1634818"/>
                </a:lnTo>
                <a:lnTo>
                  <a:pt x="1537000" y="1664345"/>
                </a:lnTo>
                <a:lnTo>
                  <a:pt x="1501511" y="1692233"/>
                </a:lnTo>
                <a:lnTo>
                  <a:pt x="1464680" y="1718425"/>
                </a:lnTo>
                <a:lnTo>
                  <a:pt x="1426564" y="1742860"/>
                </a:lnTo>
                <a:lnTo>
                  <a:pt x="1387224" y="1765480"/>
                </a:lnTo>
                <a:lnTo>
                  <a:pt x="1346718" y="1786226"/>
                </a:lnTo>
                <a:lnTo>
                  <a:pt x="1305105" y="1805039"/>
                </a:lnTo>
                <a:lnTo>
                  <a:pt x="1262444" y="1821860"/>
                </a:lnTo>
                <a:lnTo>
                  <a:pt x="1218794" y="1836629"/>
                </a:lnTo>
                <a:lnTo>
                  <a:pt x="1174215" y="1849288"/>
                </a:lnTo>
                <a:lnTo>
                  <a:pt x="1128765" y="1859778"/>
                </a:lnTo>
                <a:lnTo>
                  <a:pt x="1082503" y="1868039"/>
                </a:lnTo>
                <a:lnTo>
                  <a:pt x="1035488" y="1874014"/>
                </a:lnTo>
                <a:lnTo>
                  <a:pt x="987780" y="1877641"/>
                </a:lnTo>
                <a:lnTo>
                  <a:pt x="939437" y="1878864"/>
                </a:lnTo>
                <a:lnTo>
                  <a:pt x="891093" y="1877641"/>
                </a:lnTo>
                <a:lnTo>
                  <a:pt x="843384" y="1874014"/>
                </a:lnTo>
                <a:lnTo>
                  <a:pt x="796368" y="1868039"/>
                </a:lnTo>
                <a:lnTo>
                  <a:pt x="750106" y="1859778"/>
                </a:lnTo>
                <a:lnTo>
                  <a:pt x="704655" y="1849288"/>
                </a:lnTo>
                <a:lnTo>
                  <a:pt x="660075" y="1836629"/>
                </a:lnTo>
                <a:lnTo>
                  <a:pt x="616424" y="1821860"/>
                </a:lnTo>
                <a:lnTo>
                  <a:pt x="573763" y="1805039"/>
                </a:lnTo>
                <a:lnTo>
                  <a:pt x="532149" y="1786226"/>
                </a:lnTo>
                <a:lnTo>
                  <a:pt x="491643" y="1765480"/>
                </a:lnTo>
                <a:lnTo>
                  <a:pt x="452302" y="1742860"/>
                </a:lnTo>
                <a:lnTo>
                  <a:pt x="414186" y="1718425"/>
                </a:lnTo>
                <a:lnTo>
                  <a:pt x="377354" y="1692233"/>
                </a:lnTo>
                <a:lnTo>
                  <a:pt x="341865" y="1664345"/>
                </a:lnTo>
                <a:lnTo>
                  <a:pt x="307778" y="1634818"/>
                </a:lnTo>
                <a:lnTo>
                  <a:pt x="275152" y="1603712"/>
                </a:lnTo>
                <a:lnTo>
                  <a:pt x="244046" y="1571087"/>
                </a:lnTo>
                <a:lnTo>
                  <a:pt x="214519" y="1537000"/>
                </a:lnTo>
                <a:lnTo>
                  <a:pt x="186631" y="1501511"/>
                </a:lnTo>
                <a:lnTo>
                  <a:pt x="160439" y="1464680"/>
                </a:lnTo>
                <a:lnTo>
                  <a:pt x="136004" y="1426564"/>
                </a:lnTo>
                <a:lnTo>
                  <a:pt x="113383" y="1387224"/>
                </a:lnTo>
                <a:lnTo>
                  <a:pt x="92637" y="1346718"/>
                </a:lnTo>
                <a:lnTo>
                  <a:pt x="73824" y="1305105"/>
                </a:lnTo>
                <a:lnTo>
                  <a:pt x="57004" y="1262444"/>
                </a:lnTo>
                <a:lnTo>
                  <a:pt x="42234" y="1218794"/>
                </a:lnTo>
                <a:lnTo>
                  <a:pt x="29575" y="1174215"/>
                </a:lnTo>
                <a:lnTo>
                  <a:pt x="19085" y="1128765"/>
                </a:lnTo>
                <a:lnTo>
                  <a:pt x="10824" y="1082503"/>
                </a:lnTo>
                <a:lnTo>
                  <a:pt x="4850" y="1035488"/>
                </a:lnTo>
                <a:lnTo>
                  <a:pt x="1222" y="987780"/>
                </a:lnTo>
                <a:lnTo>
                  <a:pt x="0" y="939437"/>
                </a:lnTo>
                <a:lnTo>
                  <a:pt x="1222" y="891093"/>
                </a:lnTo>
                <a:lnTo>
                  <a:pt x="4850" y="843384"/>
                </a:lnTo>
                <a:lnTo>
                  <a:pt x="10824" y="796368"/>
                </a:lnTo>
                <a:lnTo>
                  <a:pt x="19085" y="750106"/>
                </a:lnTo>
                <a:lnTo>
                  <a:pt x="29575" y="704655"/>
                </a:lnTo>
                <a:lnTo>
                  <a:pt x="42234" y="660075"/>
                </a:lnTo>
                <a:lnTo>
                  <a:pt x="57004" y="616424"/>
                </a:lnTo>
                <a:lnTo>
                  <a:pt x="73824" y="573763"/>
                </a:lnTo>
                <a:lnTo>
                  <a:pt x="92637" y="532149"/>
                </a:lnTo>
                <a:lnTo>
                  <a:pt x="113383" y="491643"/>
                </a:lnTo>
                <a:lnTo>
                  <a:pt x="136004" y="452302"/>
                </a:lnTo>
                <a:lnTo>
                  <a:pt x="160439" y="414186"/>
                </a:lnTo>
                <a:lnTo>
                  <a:pt x="186631" y="377354"/>
                </a:lnTo>
                <a:lnTo>
                  <a:pt x="214519" y="341865"/>
                </a:lnTo>
                <a:lnTo>
                  <a:pt x="244046" y="307778"/>
                </a:lnTo>
                <a:lnTo>
                  <a:pt x="275152" y="275152"/>
                </a:lnTo>
                <a:lnTo>
                  <a:pt x="307778" y="244046"/>
                </a:lnTo>
                <a:lnTo>
                  <a:pt x="341865" y="214519"/>
                </a:lnTo>
                <a:lnTo>
                  <a:pt x="377354" y="186631"/>
                </a:lnTo>
                <a:lnTo>
                  <a:pt x="414186" y="160439"/>
                </a:lnTo>
                <a:lnTo>
                  <a:pt x="452302" y="136004"/>
                </a:lnTo>
                <a:lnTo>
                  <a:pt x="491643" y="113383"/>
                </a:lnTo>
                <a:lnTo>
                  <a:pt x="532149" y="92637"/>
                </a:lnTo>
                <a:lnTo>
                  <a:pt x="573763" y="73824"/>
                </a:lnTo>
                <a:lnTo>
                  <a:pt x="616424" y="57004"/>
                </a:lnTo>
                <a:lnTo>
                  <a:pt x="660075" y="42234"/>
                </a:lnTo>
                <a:lnTo>
                  <a:pt x="704655" y="29575"/>
                </a:lnTo>
                <a:lnTo>
                  <a:pt x="750106" y="19085"/>
                </a:lnTo>
                <a:lnTo>
                  <a:pt x="796368" y="10824"/>
                </a:lnTo>
                <a:lnTo>
                  <a:pt x="843384" y="4850"/>
                </a:lnTo>
                <a:lnTo>
                  <a:pt x="891093" y="1222"/>
                </a:lnTo>
                <a:lnTo>
                  <a:pt x="939437" y="0"/>
                </a:lnTo>
                <a:lnTo>
                  <a:pt x="987780" y="1222"/>
                </a:lnTo>
                <a:lnTo>
                  <a:pt x="1035488" y="4850"/>
                </a:lnTo>
                <a:lnTo>
                  <a:pt x="1082503" y="10824"/>
                </a:lnTo>
                <a:lnTo>
                  <a:pt x="1128765" y="19085"/>
                </a:lnTo>
                <a:lnTo>
                  <a:pt x="1174215" y="29575"/>
                </a:lnTo>
                <a:lnTo>
                  <a:pt x="1218794" y="42234"/>
                </a:lnTo>
                <a:lnTo>
                  <a:pt x="1262444" y="57004"/>
                </a:lnTo>
                <a:lnTo>
                  <a:pt x="1305105" y="73824"/>
                </a:lnTo>
                <a:lnTo>
                  <a:pt x="1346718" y="92637"/>
                </a:lnTo>
                <a:lnTo>
                  <a:pt x="1387224" y="113383"/>
                </a:lnTo>
                <a:lnTo>
                  <a:pt x="1426564" y="136004"/>
                </a:lnTo>
                <a:lnTo>
                  <a:pt x="1464680" y="160439"/>
                </a:lnTo>
                <a:lnTo>
                  <a:pt x="1501511" y="186631"/>
                </a:lnTo>
                <a:lnTo>
                  <a:pt x="1537000" y="214519"/>
                </a:lnTo>
                <a:lnTo>
                  <a:pt x="1571087" y="244046"/>
                </a:lnTo>
                <a:lnTo>
                  <a:pt x="1603712" y="275152"/>
                </a:lnTo>
                <a:lnTo>
                  <a:pt x="1634818" y="307778"/>
                </a:lnTo>
                <a:lnTo>
                  <a:pt x="1664345" y="341865"/>
                </a:lnTo>
                <a:lnTo>
                  <a:pt x="1692233" y="377354"/>
                </a:lnTo>
                <a:lnTo>
                  <a:pt x="1718425" y="414186"/>
                </a:lnTo>
                <a:lnTo>
                  <a:pt x="1742860" y="452302"/>
                </a:lnTo>
                <a:lnTo>
                  <a:pt x="1765480" y="491643"/>
                </a:lnTo>
                <a:lnTo>
                  <a:pt x="1786226" y="532149"/>
                </a:lnTo>
                <a:lnTo>
                  <a:pt x="1805039" y="573763"/>
                </a:lnTo>
                <a:lnTo>
                  <a:pt x="1821860" y="616424"/>
                </a:lnTo>
                <a:lnTo>
                  <a:pt x="1836629" y="660075"/>
                </a:lnTo>
                <a:lnTo>
                  <a:pt x="1849288" y="704655"/>
                </a:lnTo>
                <a:lnTo>
                  <a:pt x="1859778" y="750106"/>
                </a:lnTo>
                <a:lnTo>
                  <a:pt x="1868039" y="796368"/>
                </a:lnTo>
                <a:lnTo>
                  <a:pt x="1874014" y="843384"/>
                </a:lnTo>
                <a:lnTo>
                  <a:pt x="1877641" y="891093"/>
                </a:lnTo>
                <a:lnTo>
                  <a:pt x="1878864" y="939437"/>
                </a:lnTo>
                <a:close/>
              </a:path>
            </a:pathLst>
          </a:custGeom>
          <a:ln w="41883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5314840" y="5555467"/>
            <a:ext cx="1878964" cy="1878964"/>
          </a:xfrm>
          <a:custGeom>
            <a:avLst/>
            <a:gdLst/>
            <a:ahLst/>
            <a:cxnLst/>
            <a:rect l="l" t="t" r="r" b="b"/>
            <a:pathLst>
              <a:path w="1878965" h="1878965">
                <a:moveTo>
                  <a:pt x="1878864" y="939426"/>
                </a:moveTo>
                <a:lnTo>
                  <a:pt x="1877641" y="987770"/>
                </a:lnTo>
                <a:lnTo>
                  <a:pt x="1874014" y="1035479"/>
                </a:lnTo>
                <a:lnTo>
                  <a:pt x="1868039" y="1082495"/>
                </a:lnTo>
                <a:lnTo>
                  <a:pt x="1859778" y="1128757"/>
                </a:lnTo>
                <a:lnTo>
                  <a:pt x="1849288" y="1174208"/>
                </a:lnTo>
                <a:lnTo>
                  <a:pt x="1836629" y="1218789"/>
                </a:lnTo>
                <a:lnTo>
                  <a:pt x="1821860" y="1262439"/>
                </a:lnTo>
                <a:lnTo>
                  <a:pt x="1805039" y="1305100"/>
                </a:lnTo>
                <a:lnTo>
                  <a:pt x="1786226" y="1346714"/>
                </a:lnTo>
                <a:lnTo>
                  <a:pt x="1765480" y="1387221"/>
                </a:lnTo>
                <a:lnTo>
                  <a:pt x="1742860" y="1426561"/>
                </a:lnTo>
                <a:lnTo>
                  <a:pt x="1718424" y="1464677"/>
                </a:lnTo>
                <a:lnTo>
                  <a:pt x="1692233" y="1501509"/>
                </a:lnTo>
                <a:lnTo>
                  <a:pt x="1664344" y="1536998"/>
                </a:lnTo>
                <a:lnTo>
                  <a:pt x="1634817" y="1571085"/>
                </a:lnTo>
                <a:lnTo>
                  <a:pt x="1603711" y="1603711"/>
                </a:lnTo>
                <a:lnTo>
                  <a:pt x="1571085" y="1634817"/>
                </a:lnTo>
                <a:lnTo>
                  <a:pt x="1536998" y="1664344"/>
                </a:lnTo>
                <a:lnTo>
                  <a:pt x="1501509" y="1692233"/>
                </a:lnTo>
                <a:lnTo>
                  <a:pt x="1464677" y="1718424"/>
                </a:lnTo>
                <a:lnTo>
                  <a:pt x="1426561" y="1742860"/>
                </a:lnTo>
                <a:lnTo>
                  <a:pt x="1387221" y="1765480"/>
                </a:lnTo>
                <a:lnTo>
                  <a:pt x="1346714" y="1786226"/>
                </a:lnTo>
                <a:lnTo>
                  <a:pt x="1305100" y="1805039"/>
                </a:lnTo>
                <a:lnTo>
                  <a:pt x="1262439" y="1821860"/>
                </a:lnTo>
                <a:lnTo>
                  <a:pt x="1218789" y="1836629"/>
                </a:lnTo>
                <a:lnTo>
                  <a:pt x="1174208" y="1849288"/>
                </a:lnTo>
                <a:lnTo>
                  <a:pt x="1128757" y="1859778"/>
                </a:lnTo>
                <a:lnTo>
                  <a:pt x="1082495" y="1868039"/>
                </a:lnTo>
                <a:lnTo>
                  <a:pt x="1035479" y="1874014"/>
                </a:lnTo>
                <a:lnTo>
                  <a:pt x="987770" y="1877641"/>
                </a:lnTo>
                <a:lnTo>
                  <a:pt x="939426" y="1878864"/>
                </a:lnTo>
                <a:lnTo>
                  <a:pt x="891084" y="1877641"/>
                </a:lnTo>
                <a:lnTo>
                  <a:pt x="843375" y="1874014"/>
                </a:lnTo>
                <a:lnTo>
                  <a:pt x="796361" y="1868039"/>
                </a:lnTo>
                <a:lnTo>
                  <a:pt x="750099" y="1859778"/>
                </a:lnTo>
                <a:lnTo>
                  <a:pt x="704649" y="1849288"/>
                </a:lnTo>
                <a:lnTo>
                  <a:pt x="660069" y="1836629"/>
                </a:lnTo>
                <a:lnTo>
                  <a:pt x="616419" y="1821860"/>
                </a:lnTo>
                <a:lnTo>
                  <a:pt x="573759" y="1805039"/>
                </a:lnTo>
                <a:lnTo>
                  <a:pt x="532145" y="1786226"/>
                </a:lnTo>
                <a:lnTo>
                  <a:pt x="491639" y="1765480"/>
                </a:lnTo>
                <a:lnTo>
                  <a:pt x="452299" y="1742860"/>
                </a:lnTo>
                <a:lnTo>
                  <a:pt x="414183" y="1718424"/>
                </a:lnTo>
                <a:lnTo>
                  <a:pt x="377352" y="1692233"/>
                </a:lnTo>
                <a:lnTo>
                  <a:pt x="341863" y="1664344"/>
                </a:lnTo>
                <a:lnTo>
                  <a:pt x="307776" y="1634817"/>
                </a:lnTo>
                <a:lnTo>
                  <a:pt x="275151" y="1603711"/>
                </a:lnTo>
                <a:lnTo>
                  <a:pt x="244045" y="1571085"/>
                </a:lnTo>
                <a:lnTo>
                  <a:pt x="214519" y="1536998"/>
                </a:lnTo>
                <a:lnTo>
                  <a:pt x="186630" y="1501509"/>
                </a:lnTo>
                <a:lnTo>
                  <a:pt x="160439" y="1464677"/>
                </a:lnTo>
                <a:lnTo>
                  <a:pt x="136003" y="1426561"/>
                </a:lnTo>
                <a:lnTo>
                  <a:pt x="113383" y="1387221"/>
                </a:lnTo>
                <a:lnTo>
                  <a:pt x="92637" y="1346714"/>
                </a:lnTo>
                <a:lnTo>
                  <a:pt x="73824" y="1305100"/>
                </a:lnTo>
                <a:lnTo>
                  <a:pt x="57004" y="1262439"/>
                </a:lnTo>
                <a:lnTo>
                  <a:pt x="42234" y="1218789"/>
                </a:lnTo>
                <a:lnTo>
                  <a:pt x="29575" y="1174208"/>
                </a:lnTo>
                <a:lnTo>
                  <a:pt x="19085" y="1128757"/>
                </a:lnTo>
                <a:lnTo>
                  <a:pt x="10824" y="1082495"/>
                </a:lnTo>
                <a:lnTo>
                  <a:pt x="4850" y="1035479"/>
                </a:lnTo>
                <a:lnTo>
                  <a:pt x="1222" y="987770"/>
                </a:lnTo>
                <a:lnTo>
                  <a:pt x="0" y="939426"/>
                </a:lnTo>
                <a:lnTo>
                  <a:pt x="1222" y="891084"/>
                </a:lnTo>
                <a:lnTo>
                  <a:pt x="4850" y="843375"/>
                </a:lnTo>
                <a:lnTo>
                  <a:pt x="10824" y="796361"/>
                </a:lnTo>
                <a:lnTo>
                  <a:pt x="19085" y="750099"/>
                </a:lnTo>
                <a:lnTo>
                  <a:pt x="29575" y="704649"/>
                </a:lnTo>
                <a:lnTo>
                  <a:pt x="42234" y="660069"/>
                </a:lnTo>
                <a:lnTo>
                  <a:pt x="57004" y="616419"/>
                </a:lnTo>
                <a:lnTo>
                  <a:pt x="73824" y="573759"/>
                </a:lnTo>
                <a:lnTo>
                  <a:pt x="92637" y="532145"/>
                </a:lnTo>
                <a:lnTo>
                  <a:pt x="113383" y="491639"/>
                </a:lnTo>
                <a:lnTo>
                  <a:pt x="136003" y="452299"/>
                </a:lnTo>
                <a:lnTo>
                  <a:pt x="160439" y="414183"/>
                </a:lnTo>
                <a:lnTo>
                  <a:pt x="186630" y="377352"/>
                </a:lnTo>
                <a:lnTo>
                  <a:pt x="214519" y="341863"/>
                </a:lnTo>
                <a:lnTo>
                  <a:pt x="244045" y="307776"/>
                </a:lnTo>
                <a:lnTo>
                  <a:pt x="275151" y="275151"/>
                </a:lnTo>
                <a:lnTo>
                  <a:pt x="307776" y="244045"/>
                </a:lnTo>
                <a:lnTo>
                  <a:pt x="341863" y="214519"/>
                </a:lnTo>
                <a:lnTo>
                  <a:pt x="377352" y="186630"/>
                </a:lnTo>
                <a:lnTo>
                  <a:pt x="414183" y="160439"/>
                </a:lnTo>
                <a:lnTo>
                  <a:pt x="452299" y="136003"/>
                </a:lnTo>
                <a:lnTo>
                  <a:pt x="491639" y="113383"/>
                </a:lnTo>
                <a:lnTo>
                  <a:pt x="532145" y="92637"/>
                </a:lnTo>
                <a:lnTo>
                  <a:pt x="573759" y="73824"/>
                </a:lnTo>
                <a:lnTo>
                  <a:pt x="616419" y="57004"/>
                </a:lnTo>
                <a:lnTo>
                  <a:pt x="660069" y="42234"/>
                </a:lnTo>
                <a:lnTo>
                  <a:pt x="704649" y="29575"/>
                </a:lnTo>
                <a:lnTo>
                  <a:pt x="750099" y="19085"/>
                </a:lnTo>
                <a:lnTo>
                  <a:pt x="796361" y="10824"/>
                </a:lnTo>
                <a:lnTo>
                  <a:pt x="843375" y="4850"/>
                </a:lnTo>
                <a:lnTo>
                  <a:pt x="891084" y="1222"/>
                </a:lnTo>
                <a:lnTo>
                  <a:pt x="939426" y="0"/>
                </a:lnTo>
                <a:lnTo>
                  <a:pt x="987770" y="1222"/>
                </a:lnTo>
                <a:lnTo>
                  <a:pt x="1035479" y="4850"/>
                </a:lnTo>
                <a:lnTo>
                  <a:pt x="1082495" y="10824"/>
                </a:lnTo>
                <a:lnTo>
                  <a:pt x="1128757" y="19085"/>
                </a:lnTo>
                <a:lnTo>
                  <a:pt x="1174208" y="29575"/>
                </a:lnTo>
                <a:lnTo>
                  <a:pt x="1218789" y="42234"/>
                </a:lnTo>
                <a:lnTo>
                  <a:pt x="1262439" y="57004"/>
                </a:lnTo>
                <a:lnTo>
                  <a:pt x="1305100" y="73824"/>
                </a:lnTo>
                <a:lnTo>
                  <a:pt x="1346714" y="92637"/>
                </a:lnTo>
                <a:lnTo>
                  <a:pt x="1387221" y="113383"/>
                </a:lnTo>
                <a:lnTo>
                  <a:pt x="1426561" y="136003"/>
                </a:lnTo>
                <a:lnTo>
                  <a:pt x="1464677" y="160439"/>
                </a:lnTo>
                <a:lnTo>
                  <a:pt x="1501509" y="186630"/>
                </a:lnTo>
                <a:lnTo>
                  <a:pt x="1536998" y="214519"/>
                </a:lnTo>
                <a:lnTo>
                  <a:pt x="1571085" y="244045"/>
                </a:lnTo>
                <a:lnTo>
                  <a:pt x="1603711" y="275151"/>
                </a:lnTo>
                <a:lnTo>
                  <a:pt x="1634817" y="307776"/>
                </a:lnTo>
                <a:lnTo>
                  <a:pt x="1664344" y="341863"/>
                </a:lnTo>
                <a:lnTo>
                  <a:pt x="1692233" y="377352"/>
                </a:lnTo>
                <a:lnTo>
                  <a:pt x="1718424" y="414183"/>
                </a:lnTo>
                <a:lnTo>
                  <a:pt x="1742860" y="452299"/>
                </a:lnTo>
                <a:lnTo>
                  <a:pt x="1765480" y="491639"/>
                </a:lnTo>
                <a:lnTo>
                  <a:pt x="1786226" y="532145"/>
                </a:lnTo>
                <a:lnTo>
                  <a:pt x="1805039" y="573759"/>
                </a:lnTo>
                <a:lnTo>
                  <a:pt x="1821860" y="616419"/>
                </a:lnTo>
                <a:lnTo>
                  <a:pt x="1836629" y="660069"/>
                </a:lnTo>
                <a:lnTo>
                  <a:pt x="1849288" y="704649"/>
                </a:lnTo>
                <a:lnTo>
                  <a:pt x="1859778" y="750099"/>
                </a:lnTo>
                <a:lnTo>
                  <a:pt x="1868039" y="796361"/>
                </a:lnTo>
                <a:lnTo>
                  <a:pt x="1874014" y="843375"/>
                </a:lnTo>
                <a:lnTo>
                  <a:pt x="1877641" y="891084"/>
                </a:lnTo>
                <a:lnTo>
                  <a:pt x="1878864" y="939426"/>
                </a:lnTo>
                <a:close/>
              </a:path>
            </a:pathLst>
          </a:custGeom>
          <a:ln w="41883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7712602" y="5555467"/>
            <a:ext cx="1878964" cy="1878964"/>
          </a:xfrm>
          <a:custGeom>
            <a:avLst/>
            <a:gdLst/>
            <a:ahLst/>
            <a:cxnLst/>
            <a:rect l="l" t="t" r="r" b="b"/>
            <a:pathLst>
              <a:path w="1878965" h="1878965">
                <a:moveTo>
                  <a:pt x="1878864" y="939426"/>
                </a:moveTo>
                <a:lnTo>
                  <a:pt x="1877641" y="987770"/>
                </a:lnTo>
                <a:lnTo>
                  <a:pt x="1874013" y="1035479"/>
                </a:lnTo>
                <a:lnTo>
                  <a:pt x="1868039" y="1082495"/>
                </a:lnTo>
                <a:lnTo>
                  <a:pt x="1859778" y="1128757"/>
                </a:lnTo>
                <a:lnTo>
                  <a:pt x="1849288" y="1174208"/>
                </a:lnTo>
                <a:lnTo>
                  <a:pt x="1836628" y="1218789"/>
                </a:lnTo>
                <a:lnTo>
                  <a:pt x="1821858" y="1262439"/>
                </a:lnTo>
                <a:lnTo>
                  <a:pt x="1805037" y="1305100"/>
                </a:lnTo>
                <a:lnTo>
                  <a:pt x="1786224" y="1346714"/>
                </a:lnTo>
                <a:lnTo>
                  <a:pt x="1765478" y="1387221"/>
                </a:lnTo>
                <a:lnTo>
                  <a:pt x="1742857" y="1426561"/>
                </a:lnTo>
                <a:lnTo>
                  <a:pt x="1718421" y="1464677"/>
                </a:lnTo>
                <a:lnTo>
                  <a:pt x="1692229" y="1501509"/>
                </a:lnTo>
                <a:lnTo>
                  <a:pt x="1664340" y="1536998"/>
                </a:lnTo>
                <a:lnTo>
                  <a:pt x="1634813" y="1571085"/>
                </a:lnTo>
                <a:lnTo>
                  <a:pt x="1603707" y="1603711"/>
                </a:lnTo>
                <a:lnTo>
                  <a:pt x="1571081" y="1634817"/>
                </a:lnTo>
                <a:lnTo>
                  <a:pt x="1536994" y="1664344"/>
                </a:lnTo>
                <a:lnTo>
                  <a:pt x="1501505" y="1692233"/>
                </a:lnTo>
                <a:lnTo>
                  <a:pt x="1464673" y="1718424"/>
                </a:lnTo>
                <a:lnTo>
                  <a:pt x="1426557" y="1742860"/>
                </a:lnTo>
                <a:lnTo>
                  <a:pt x="1387216" y="1765480"/>
                </a:lnTo>
                <a:lnTo>
                  <a:pt x="1346709" y="1786226"/>
                </a:lnTo>
                <a:lnTo>
                  <a:pt x="1305096" y="1805039"/>
                </a:lnTo>
                <a:lnTo>
                  <a:pt x="1262435" y="1821860"/>
                </a:lnTo>
                <a:lnTo>
                  <a:pt x="1218785" y="1836629"/>
                </a:lnTo>
                <a:lnTo>
                  <a:pt x="1174205" y="1849288"/>
                </a:lnTo>
                <a:lnTo>
                  <a:pt x="1128754" y="1859778"/>
                </a:lnTo>
                <a:lnTo>
                  <a:pt x="1082492" y="1868039"/>
                </a:lnTo>
                <a:lnTo>
                  <a:pt x="1035478" y="1874014"/>
                </a:lnTo>
                <a:lnTo>
                  <a:pt x="987769" y="1877641"/>
                </a:lnTo>
                <a:lnTo>
                  <a:pt x="939426" y="1878864"/>
                </a:lnTo>
                <a:lnTo>
                  <a:pt x="891084" y="1877641"/>
                </a:lnTo>
                <a:lnTo>
                  <a:pt x="843375" y="1874014"/>
                </a:lnTo>
                <a:lnTo>
                  <a:pt x="796361" y="1868039"/>
                </a:lnTo>
                <a:lnTo>
                  <a:pt x="750099" y="1859778"/>
                </a:lnTo>
                <a:lnTo>
                  <a:pt x="704649" y="1849288"/>
                </a:lnTo>
                <a:lnTo>
                  <a:pt x="660069" y="1836629"/>
                </a:lnTo>
                <a:lnTo>
                  <a:pt x="616419" y="1821860"/>
                </a:lnTo>
                <a:lnTo>
                  <a:pt x="573759" y="1805039"/>
                </a:lnTo>
                <a:lnTo>
                  <a:pt x="532145" y="1786226"/>
                </a:lnTo>
                <a:lnTo>
                  <a:pt x="491639" y="1765480"/>
                </a:lnTo>
                <a:lnTo>
                  <a:pt x="452299" y="1742860"/>
                </a:lnTo>
                <a:lnTo>
                  <a:pt x="414183" y="1718424"/>
                </a:lnTo>
                <a:lnTo>
                  <a:pt x="377352" y="1692233"/>
                </a:lnTo>
                <a:lnTo>
                  <a:pt x="341863" y="1664344"/>
                </a:lnTo>
                <a:lnTo>
                  <a:pt x="307776" y="1634817"/>
                </a:lnTo>
                <a:lnTo>
                  <a:pt x="275151" y="1603711"/>
                </a:lnTo>
                <a:lnTo>
                  <a:pt x="244045" y="1571085"/>
                </a:lnTo>
                <a:lnTo>
                  <a:pt x="214519" y="1536998"/>
                </a:lnTo>
                <a:lnTo>
                  <a:pt x="186630" y="1501509"/>
                </a:lnTo>
                <a:lnTo>
                  <a:pt x="160439" y="1464677"/>
                </a:lnTo>
                <a:lnTo>
                  <a:pt x="136003" y="1426561"/>
                </a:lnTo>
                <a:lnTo>
                  <a:pt x="113383" y="1387221"/>
                </a:lnTo>
                <a:lnTo>
                  <a:pt x="92637" y="1346714"/>
                </a:lnTo>
                <a:lnTo>
                  <a:pt x="73824" y="1305100"/>
                </a:lnTo>
                <a:lnTo>
                  <a:pt x="57004" y="1262439"/>
                </a:lnTo>
                <a:lnTo>
                  <a:pt x="42234" y="1218789"/>
                </a:lnTo>
                <a:lnTo>
                  <a:pt x="29575" y="1174208"/>
                </a:lnTo>
                <a:lnTo>
                  <a:pt x="19085" y="1128757"/>
                </a:lnTo>
                <a:lnTo>
                  <a:pt x="10824" y="1082495"/>
                </a:lnTo>
                <a:lnTo>
                  <a:pt x="4850" y="1035479"/>
                </a:lnTo>
                <a:lnTo>
                  <a:pt x="1222" y="987770"/>
                </a:lnTo>
                <a:lnTo>
                  <a:pt x="0" y="939426"/>
                </a:lnTo>
                <a:lnTo>
                  <a:pt x="1222" y="891084"/>
                </a:lnTo>
                <a:lnTo>
                  <a:pt x="4850" y="843375"/>
                </a:lnTo>
                <a:lnTo>
                  <a:pt x="10824" y="796361"/>
                </a:lnTo>
                <a:lnTo>
                  <a:pt x="19085" y="750099"/>
                </a:lnTo>
                <a:lnTo>
                  <a:pt x="29575" y="704649"/>
                </a:lnTo>
                <a:lnTo>
                  <a:pt x="42234" y="660069"/>
                </a:lnTo>
                <a:lnTo>
                  <a:pt x="57004" y="616419"/>
                </a:lnTo>
                <a:lnTo>
                  <a:pt x="73824" y="573759"/>
                </a:lnTo>
                <a:lnTo>
                  <a:pt x="92637" y="532145"/>
                </a:lnTo>
                <a:lnTo>
                  <a:pt x="113383" y="491639"/>
                </a:lnTo>
                <a:lnTo>
                  <a:pt x="136003" y="452299"/>
                </a:lnTo>
                <a:lnTo>
                  <a:pt x="160439" y="414183"/>
                </a:lnTo>
                <a:lnTo>
                  <a:pt x="186630" y="377352"/>
                </a:lnTo>
                <a:lnTo>
                  <a:pt x="214519" y="341863"/>
                </a:lnTo>
                <a:lnTo>
                  <a:pt x="244045" y="307776"/>
                </a:lnTo>
                <a:lnTo>
                  <a:pt x="275151" y="275151"/>
                </a:lnTo>
                <a:lnTo>
                  <a:pt x="307776" y="244045"/>
                </a:lnTo>
                <a:lnTo>
                  <a:pt x="341863" y="214519"/>
                </a:lnTo>
                <a:lnTo>
                  <a:pt x="377352" y="186630"/>
                </a:lnTo>
                <a:lnTo>
                  <a:pt x="414183" y="160439"/>
                </a:lnTo>
                <a:lnTo>
                  <a:pt x="452299" y="136003"/>
                </a:lnTo>
                <a:lnTo>
                  <a:pt x="491639" y="113383"/>
                </a:lnTo>
                <a:lnTo>
                  <a:pt x="532145" y="92637"/>
                </a:lnTo>
                <a:lnTo>
                  <a:pt x="573759" y="73824"/>
                </a:lnTo>
                <a:lnTo>
                  <a:pt x="616419" y="57004"/>
                </a:lnTo>
                <a:lnTo>
                  <a:pt x="660069" y="42234"/>
                </a:lnTo>
                <a:lnTo>
                  <a:pt x="704649" y="29575"/>
                </a:lnTo>
                <a:lnTo>
                  <a:pt x="750099" y="19085"/>
                </a:lnTo>
                <a:lnTo>
                  <a:pt x="796361" y="10824"/>
                </a:lnTo>
                <a:lnTo>
                  <a:pt x="843375" y="4850"/>
                </a:lnTo>
                <a:lnTo>
                  <a:pt x="891084" y="1222"/>
                </a:lnTo>
                <a:lnTo>
                  <a:pt x="939426" y="0"/>
                </a:lnTo>
                <a:lnTo>
                  <a:pt x="987769" y="1222"/>
                </a:lnTo>
                <a:lnTo>
                  <a:pt x="1035478" y="4850"/>
                </a:lnTo>
                <a:lnTo>
                  <a:pt x="1082492" y="10824"/>
                </a:lnTo>
                <a:lnTo>
                  <a:pt x="1128754" y="19085"/>
                </a:lnTo>
                <a:lnTo>
                  <a:pt x="1174205" y="29575"/>
                </a:lnTo>
                <a:lnTo>
                  <a:pt x="1218785" y="42234"/>
                </a:lnTo>
                <a:lnTo>
                  <a:pt x="1262435" y="57004"/>
                </a:lnTo>
                <a:lnTo>
                  <a:pt x="1305096" y="73824"/>
                </a:lnTo>
                <a:lnTo>
                  <a:pt x="1346709" y="92637"/>
                </a:lnTo>
                <a:lnTo>
                  <a:pt x="1387216" y="113383"/>
                </a:lnTo>
                <a:lnTo>
                  <a:pt x="1426557" y="136003"/>
                </a:lnTo>
                <a:lnTo>
                  <a:pt x="1464673" y="160439"/>
                </a:lnTo>
                <a:lnTo>
                  <a:pt x="1501505" y="186630"/>
                </a:lnTo>
                <a:lnTo>
                  <a:pt x="1536994" y="214519"/>
                </a:lnTo>
                <a:lnTo>
                  <a:pt x="1571081" y="244045"/>
                </a:lnTo>
                <a:lnTo>
                  <a:pt x="1603707" y="275151"/>
                </a:lnTo>
                <a:lnTo>
                  <a:pt x="1634813" y="307776"/>
                </a:lnTo>
                <a:lnTo>
                  <a:pt x="1664340" y="341863"/>
                </a:lnTo>
                <a:lnTo>
                  <a:pt x="1692229" y="377352"/>
                </a:lnTo>
                <a:lnTo>
                  <a:pt x="1718421" y="414183"/>
                </a:lnTo>
                <a:lnTo>
                  <a:pt x="1742857" y="452299"/>
                </a:lnTo>
                <a:lnTo>
                  <a:pt x="1765478" y="491639"/>
                </a:lnTo>
                <a:lnTo>
                  <a:pt x="1786224" y="532145"/>
                </a:lnTo>
                <a:lnTo>
                  <a:pt x="1805037" y="573759"/>
                </a:lnTo>
                <a:lnTo>
                  <a:pt x="1821858" y="616419"/>
                </a:lnTo>
                <a:lnTo>
                  <a:pt x="1836628" y="660069"/>
                </a:lnTo>
                <a:lnTo>
                  <a:pt x="1849288" y="704649"/>
                </a:lnTo>
                <a:lnTo>
                  <a:pt x="1859778" y="750099"/>
                </a:lnTo>
                <a:lnTo>
                  <a:pt x="1868039" y="796361"/>
                </a:lnTo>
                <a:lnTo>
                  <a:pt x="1874013" y="843375"/>
                </a:lnTo>
                <a:lnTo>
                  <a:pt x="1877641" y="891084"/>
                </a:lnTo>
                <a:lnTo>
                  <a:pt x="1878864" y="939426"/>
                </a:lnTo>
                <a:close/>
              </a:path>
            </a:pathLst>
          </a:custGeom>
          <a:ln w="41883">
            <a:solidFill>
              <a:srgbClr val="FF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0818994" y="3565572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17%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394832" y="3565572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13%</a:t>
            </a:r>
            <a:endParaRPr sz="24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86797" y="3565572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17%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55011" y="6298473"/>
            <a:ext cx="4794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3%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426244" y="6298473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28%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358031" y="3555206"/>
            <a:ext cx="654050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12%</a:t>
            </a:r>
            <a:endParaRPr sz="24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085954" y="6288107"/>
            <a:ext cx="4794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3%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525776" y="6288107"/>
            <a:ext cx="479425" cy="40259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2450" spc="10" b="1">
                <a:latin typeface="Arial"/>
                <a:cs typeface="Arial"/>
              </a:rPr>
              <a:t>7%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2416" y="3193515"/>
            <a:ext cx="2125166" cy="209854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98582" y="3068444"/>
            <a:ext cx="2057989" cy="22232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82839" y="3150885"/>
            <a:ext cx="2233524" cy="213939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5456" y="3109318"/>
            <a:ext cx="2196175" cy="22945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960080" y="5463385"/>
            <a:ext cx="3610610" cy="789940"/>
          </a:xfrm>
          <a:custGeom>
            <a:avLst/>
            <a:gdLst/>
            <a:ahLst/>
            <a:cxnLst/>
            <a:rect l="l" t="t" r="r" b="b"/>
            <a:pathLst>
              <a:path w="3610609" h="789939">
                <a:moveTo>
                  <a:pt x="3308873" y="0"/>
                </a:moveTo>
                <a:lnTo>
                  <a:pt x="301310" y="0"/>
                </a:lnTo>
                <a:lnTo>
                  <a:pt x="252434" y="3943"/>
                </a:lnTo>
                <a:lnTo>
                  <a:pt x="206071" y="15360"/>
                </a:lnTo>
                <a:lnTo>
                  <a:pt x="162838" y="33631"/>
                </a:lnTo>
                <a:lnTo>
                  <a:pt x="123358" y="58134"/>
                </a:lnTo>
                <a:lnTo>
                  <a:pt x="88249" y="88251"/>
                </a:lnTo>
                <a:lnTo>
                  <a:pt x="58134" y="123360"/>
                </a:lnTo>
                <a:lnTo>
                  <a:pt x="33630" y="162842"/>
                </a:lnTo>
                <a:lnTo>
                  <a:pt x="15360" y="206076"/>
                </a:lnTo>
                <a:lnTo>
                  <a:pt x="3943" y="252442"/>
                </a:lnTo>
                <a:lnTo>
                  <a:pt x="0" y="301320"/>
                </a:lnTo>
                <a:lnTo>
                  <a:pt x="0" y="488498"/>
                </a:lnTo>
                <a:lnTo>
                  <a:pt x="3943" y="537370"/>
                </a:lnTo>
                <a:lnTo>
                  <a:pt x="15360" y="583733"/>
                </a:lnTo>
                <a:lnTo>
                  <a:pt x="33630" y="626965"/>
                </a:lnTo>
                <a:lnTo>
                  <a:pt x="58134" y="666445"/>
                </a:lnTo>
                <a:lnTo>
                  <a:pt x="88249" y="701554"/>
                </a:lnTo>
                <a:lnTo>
                  <a:pt x="123358" y="731671"/>
                </a:lnTo>
                <a:lnTo>
                  <a:pt x="162838" y="756175"/>
                </a:lnTo>
                <a:lnTo>
                  <a:pt x="206071" y="774446"/>
                </a:lnTo>
                <a:lnTo>
                  <a:pt x="252434" y="785864"/>
                </a:lnTo>
                <a:lnTo>
                  <a:pt x="301310" y="789808"/>
                </a:lnTo>
                <a:lnTo>
                  <a:pt x="3308873" y="789808"/>
                </a:lnTo>
                <a:lnTo>
                  <a:pt x="3357748" y="785864"/>
                </a:lnTo>
                <a:lnTo>
                  <a:pt x="3404112" y="774446"/>
                </a:lnTo>
                <a:lnTo>
                  <a:pt x="3447344" y="756175"/>
                </a:lnTo>
                <a:lnTo>
                  <a:pt x="3486825" y="731671"/>
                </a:lnTo>
                <a:lnTo>
                  <a:pt x="3521933" y="701554"/>
                </a:lnTo>
                <a:lnTo>
                  <a:pt x="3552049" y="666445"/>
                </a:lnTo>
                <a:lnTo>
                  <a:pt x="3576552" y="626965"/>
                </a:lnTo>
                <a:lnTo>
                  <a:pt x="3594822" y="583733"/>
                </a:lnTo>
                <a:lnTo>
                  <a:pt x="3606239" y="537370"/>
                </a:lnTo>
                <a:lnTo>
                  <a:pt x="3610183" y="488498"/>
                </a:lnTo>
                <a:lnTo>
                  <a:pt x="3610183" y="301320"/>
                </a:lnTo>
                <a:lnTo>
                  <a:pt x="3606239" y="252442"/>
                </a:lnTo>
                <a:lnTo>
                  <a:pt x="3594822" y="206076"/>
                </a:lnTo>
                <a:lnTo>
                  <a:pt x="3576552" y="162842"/>
                </a:lnTo>
                <a:lnTo>
                  <a:pt x="3552049" y="123360"/>
                </a:lnTo>
                <a:lnTo>
                  <a:pt x="3521933" y="88251"/>
                </a:lnTo>
                <a:lnTo>
                  <a:pt x="3486825" y="58134"/>
                </a:lnTo>
                <a:lnTo>
                  <a:pt x="3447344" y="33631"/>
                </a:lnTo>
                <a:lnTo>
                  <a:pt x="3404112" y="15360"/>
                </a:lnTo>
                <a:lnTo>
                  <a:pt x="3357748" y="3943"/>
                </a:lnTo>
                <a:lnTo>
                  <a:pt x="3308873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25133" y="5463385"/>
            <a:ext cx="2668270" cy="789940"/>
          </a:xfrm>
          <a:custGeom>
            <a:avLst/>
            <a:gdLst/>
            <a:ahLst/>
            <a:cxnLst/>
            <a:rect l="l" t="t" r="r" b="b"/>
            <a:pathLst>
              <a:path w="2668270" h="789939">
                <a:moveTo>
                  <a:pt x="2366493" y="0"/>
                </a:moveTo>
                <a:lnTo>
                  <a:pt x="301310" y="0"/>
                </a:lnTo>
                <a:lnTo>
                  <a:pt x="252434" y="3943"/>
                </a:lnTo>
                <a:lnTo>
                  <a:pt x="206071" y="15360"/>
                </a:lnTo>
                <a:lnTo>
                  <a:pt x="162838" y="33631"/>
                </a:lnTo>
                <a:lnTo>
                  <a:pt x="123358" y="58134"/>
                </a:lnTo>
                <a:lnTo>
                  <a:pt x="88249" y="88251"/>
                </a:lnTo>
                <a:lnTo>
                  <a:pt x="58134" y="123360"/>
                </a:lnTo>
                <a:lnTo>
                  <a:pt x="33630" y="162842"/>
                </a:lnTo>
                <a:lnTo>
                  <a:pt x="15360" y="206076"/>
                </a:lnTo>
                <a:lnTo>
                  <a:pt x="3943" y="252442"/>
                </a:lnTo>
                <a:lnTo>
                  <a:pt x="0" y="301320"/>
                </a:lnTo>
                <a:lnTo>
                  <a:pt x="0" y="488498"/>
                </a:lnTo>
                <a:lnTo>
                  <a:pt x="3943" y="537370"/>
                </a:lnTo>
                <a:lnTo>
                  <a:pt x="15360" y="583733"/>
                </a:lnTo>
                <a:lnTo>
                  <a:pt x="33630" y="626965"/>
                </a:lnTo>
                <a:lnTo>
                  <a:pt x="58134" y="666445"/>
                </a:lnTo>
                <a:lnTo>
                  <a:pt x="88249" y="701554"/>
                </a:lnTo>
                <a:lnTo>
                  <a:pt x="123358" y="731671"/>
                </a:lnTo>
                <a:lnTo>
                  <a:pt x="162838" y="756175"/>
                </a:lnTo>
                <a:lnTo>
                  <a:pt x="206071" y="774446"/>
                </a:lnTo>
                <a:lnTo>
                  <a:pt x="252434" y="785864"/>
                </a:lnTo>
                <a:lnTo>
                  <a:pt x="301310" y="789808"/>
                </a:lnTo>
                <a:lnTo>
                  <a:pt x="2366493" y="789808"/>
                </a:lnTo>
                <a:lnTo>
                  <a:pt x="2415368" y="785864"/>
                </a:lnTo>
                <a:lnTo>
                  <a:pt x="2461732" y="774446"/>
                </a:lnTo>
                <a:lnTo>
                  <a:pt x="2504964" y="756175"/>
                </a:lnTo>
                <a:lnTo>
                  <a:pt x="2544445" y="731671"/>
                </a:lnTo>
                <a:lnTo>
                  <a:pt x="2579553" y="701554"/>
                </a:lnTo>
                <a:lnTo>
                  <a:pt x="2609669" y="666445"/>
                </a:lnTo>
                <a:lnTo>
                  <a:pt x="2634172" y="626965"/>
                </a:lnTo>
                <a:lnTo>
                  <a:pt x="2652443" y="583733"/>
                </a:lnTo>
                <a:lnTo>
                  <a:pt x="2663860" y="537370"/>
                </a:lnTo>
                <a:lnTo>
                  <a:pt x="2667803" y="488498"/>
                </a:lnTo>
                <a:lnTo>
                  <a:pt x="2667803" y="301320"/>
                </a:lnTo>
                <a:lnTo>
                  <a:pt x="2663860" y="252442"/>
                </a:lnTo>
                <a:lnTo>
                  <a:pt x="2652443" y="206076"/>
                </a:lnTo>
                <a:lnTo>
                  <a:pt x="2634172" y="162842"/>
                </a:lnTo>
                <a:lnTo>
                  <a:pt x="2609669" y="123360"/>
                </a:lnTo>
                <a:lnTo>
                  <a:pt x="2579553" y="88251"/>
                </a:lnTo>
                <a:lnTo>
                  <a:pt x="2544445" y="58134"/>
                </a:lnTo>
                <a:lnTo>
                  <a:pt x="2504964" y="33631"/>
                </a:lnTo>
                <a:lnTo>
                  <a:pt x="2461732" y="15360"/>
                </a:lnTo>
                <a:lnTo>
                  <a:pt x="2415368" y="3943"/>
                </a:lnTo>
                <a:lnTo>
                  <a:pt x="2366493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56171" y="5463385"/>
            <a:ext cx="2668270" cy="789940"/>
          </a:xfrm>
          <a:custGeom>
            <a:avLst/>
            <a:gdLst/>
            <a:ahLst/>
            <a:cxnLst/>
            <a:rect l="l" t="t" r="r" b="b"/>
            <a:pathLst>
              <a:path w="2668270" h="789939">
                <a:moveTo>
                  <a:pt x="2366493" y="0"/>
                </a:moveTo>
                <a:lnTo>
                  <a:pt x="301310" y="0"/>
                </a:lnTo>
                <a:lnTo>
                  <a:pt x="252434" y="3943"/>
                </a:lnTo>
                <a:lnTo>
                  <a:pt x="206071" y="15360"/>
                </a:lnTo>
                <a:lnTo>
                  <a:pt x="162838" y="33631"/>
                </a:lnTo>
                <a:lnTo>
                  <a:pt x="123358" y="58134"/>
                </a:lnTo>
                <a:lnTo>
                  <a:pt x="88249" y="88251"/>
                </a:lnTo>
                <a:lnTo>
                  <a:pt x="58134" y="123360"/>
                </a:lnTo>
                <a:lnTo>
                  <a:pt x="33630" y="162842"/>
                </a:lnTo>
                <a:lnTo>
                  <a:pt x="15360" y="206076"/>
                </a:lnTo>
                <a:lnTo>
                  <a:pt x="3943" y="252442"/>
                </a:lnTo>
                <a:lnTo>
                  <a:pt x="0" y="301320"/>
                </a:lnTo>
                <a:lnTo>
                  <a:pt x="0" y="488498"/>
                </a:lnTo>
                <a:lnTo>
                  <a:pt x="3943" y="537370"/>
                </a:lnTo>
                <a:lnTo>
                  <a:pt x="15360" y="583733"/>
                </a:lnTo>
                <a:lnTo>
                  <a:pt x="33630" y="626965"/>
                </a:lnTo>
                <a:lnTo>
                  <a:pt x="58134" y="666445"/>
                </a:lnTo>
                <a:lnTo>
                  <a:pt x="88249" y="701554"/>
                </a:lnTo>
                <a:lnTo>
                  <a:pt x="123358" y="731671"/>
                </a:lnTo>
                <a:lnTo>
                  <a:pt x="162838" y="756175"/>
                </a:lnTo>
                <a:lnTo>
                  <a:pt x="206071" y="774446"/>
                </a:lnTo>
                <a:lnTo>
                  <a:pt x="252434" y="785864"/>
                </a:lnTo>
                <a:lnTo>
                  <a:pt x="301310" y="789808"/>
                </a:lnTo>
                <a:lnTo>
                  <a:pt x="2366493" y="789808"/>
                </a:lnTo>
                <a:lnTo>
                  <a:pt x="2415368" y="785864"/>
                </a:lnTo>
                <a:lnTo>
                  <a:pt x="2461732" y="774446"/>
                </a:lnTo>
                <a:lnTo>
                  <a:pt x="2504964" y="756175"/>
                </a:lnTo>
                <a:lnTo>
                  <a:pt x="2544445" y="731671"/>
                </a:lnTo>
                <a:lnTo>
                  <a:pt x="2579553" y="701554"/>
                </a:lnTo>
                <a:lnTo>
                  <a:pt x="2609669" y="666445"/>
                </a:lnTo>
                <a:lnTo>
                  <a:pt x="2634172" y="626965"/>
                </a:lnTo>
                <a:lnTo>
                  <a:pt x="2652443" y="583733"/>
                </a:lnTo>
                <a:lnTo>
                  <a:pt x="2663860" y="537370"/>
                </a:lnTo>
                <a:lnTo>
                  <a:pt x="2667803" y="488498"/>
                </a:lnTo>
                <a:lnTo>
                  <a:pt x="2667803" y="301320"/>
                </a:lnTo>
                <a:lnTo>
                  <a:pt x="2663860" y="252442"/>
                </a:lnTo>
                <a:lnTo>
                  <a:pt x="2652443" y="206076"/>
                </a:lnTo>
                <a:lnTo>
                  <a:pt x="2634172" y="162842"/>
                </a:lnTo>
                <a:lnTo>
                  <a:pt x="2609669" y="123360"/>
                </a:lnTo>
                <a:lnTo>
                  <a:pt x="2579553" y="88251"/>
                </a:lnTo>
                <a:lnTo>
                  <a:pt x="2544445" y="58134"/>
                </a:lnTo>
                <a:lnTo>
                  <a:pt x="2504964" y="33631"/>
                </a:lnTo>
                <a:lnTo>
                  <a:pt x="2461732" y="15360"/>
                </a:lnTo>
                <a:lnTo>
                  <a:pt x="2415368" y="3943"/>
                </a:lnTo>
                <a:lnTo>
                  <a:pt x="2366493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9347" y="802624"/>
            <a:ext cx="4022725" cy="712470"/>
          </a:xfrm>
          <a:custGeom>
            <a:avLst/>
            <a:gdLst/>
            <a:ahLst/>
            <a:cxnLst/>
            <a:rect l="l" t="t" r="r" b="b"/>
            <a:pathLst>
              <a:path w="4022725" h="712469">
                <a:moveTo>
                  <a:pt x="4022191" y="0"/>
                </a:moveTo>
                <a:lnTo>
                  <a:pt x="0" y="0"/>
                </a:lnTo>
                <a:lnTo>
                  <a:pt x="0" y="712020"/>
                </a:lnTo>
                <a:lnTo>
                  <a:pt x="4022191" y="712020"/>
                </a:lnTo>
                <a:lnTo>
                  <a:pt x="4022191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295026" y="5463385"/>
            <a:ext cx="5390515" cy="789940"/>
          </a:xfrm>
          <a:custGeom>
            <a:avLst/>
            <a:gdLst/>
            <a:ahLst/>
            <a:cxnLst/>
            <a:rect l="l" t="t" r="r" b="b"/>
            <a:pathLst>
              <a:path w="5390515" h="789939">
                <a:moveTo>
                  <a:pt x="5088923" y="0"/>
                </a:moveTo>
                <a:lnTo>
                  <a:pt x="301310" y="0"/>
                </a:lnTo>
                <a:lnTo>
                  <a:pt x="252434" y="3943"/>
                </a:lnTo>
                <a:lnTo>
                  <a:pt x="206071" y="15360"/>
                </a:lnTo>
                <a:lnTo>
                  <a:pt x="162838" y="33631"/>
                </a:lnTo>
                <a:lnTo>
                  <a:pt x="123358" y="58134"/>
                </a:lnTo>
                <a:lnTo>
                  <a:pt x="88249" y="88251"/>
                </a:lnTo>
                <a:lnTo>
                  <a:pt x="58134" y="123360"/>
                </a:lnTo>
                <a:lnTo>
                  <a:pt x="33630" y="162842"/>
                </a:lnTo>
                <a:lnTo>
                  <a:pt x="15360" y="206076"/>
                </a:lnTo>
                <a:lnTo>
                  <a:pt x="3943" y="252442"/>
                </a:lnTo>
                <a:lnTo>
                  <a:pt x="0" y="301320"/>
                </a:lnTo>
                <a:lnTo>
                  <a:pt x="0" y="488498"/>
                </a:lnTo>
                <a:lnTo>
                  <a:pt x="3943" y="537370"/>
                </a:lnTo>
                <a:lnTo>
                  <a:pt x="15360" y="583733"/>
                </a:lnTo>
                <a:lnTo>
                  <a:pt x="33630" y="626965"/>
                </a:lnTo>
                <a:lnTo>
                  <a:pt x="58134" y="666445"/>
                </a:lnTo>
                <a:lnTo>
                  <a:pt x="88249" y="701554"/>
                </a:lnTo>
                <a:lnTo>
                  <a:pt x="123358" y="731671"/>
                </a:lnTo>
                <a:lnTo>
                  <a:pt x="162838" y="756175"/>
                </a:lnTo>
                <a:lnTo>
                  <a:pt x="206071" y="774446"/>
                </a:lnTo>
                <a:lnTo>
                  <a:pt x="252434" y="785864"/>
                </a:lnTo>
                <a:lnTo>
                  <a:pt x="301310" y="789808"/>
                </a:lnTo>
                <a:lnTo>
                  <a:pt x="5088923" y="789808"/>
                </a:lnTo>
                <a:lnTo>
                  <a:pt x="5137798" y="785864"/>
                </a:lnTo>
                <a:lnTo>
                  <a:pt x="5184162" y="774446"/>
                </a:lnTo>
                <a:lnTo>
                  <a:pt x="5227395" y="756175"/>
                </a:lnTo>
                <a:lnTo>
                  <a:pt x="5266875" y="731671"/>
                </a:lnTo>
                <a:lnTo>
                  <a:pt x="5301983" y="701554"/>
                </a:lnTo>
                <a:lnTo>
                  <a:pt x="5332099" y="666445"/>
                </a:lnTo>
                <a:lnTo>
                  <a:pt x="5356602" y="626965"/>
                </a:lnTo>
                <a:lnTo>
                  <a:pt x="5374873" y="583733"/>
                </a:lnTo>
                <a:lnTo>
                  <a:pt x="5386290" y="537370"/>
                </a:lnTo>
                <a:lnTo>
                  <a:pt x="5390233" y="488498"/>
                </a:lnTo>
                <a:lnTo>
                  <a:pt x="5390233" y="301320"/>
                </a:lnTo>
                <a:lnTo>
                  <a:pt x="5386290" y="252442"/>
                </a:lnTo>
                <a:lnTo>
                  <a:pt x="5374873" y="206076"/>
                </a:lnTo>
                <a:lnTo>
                  <a:pt x="5356602" y="162842"/>
                </a:lnTo>
                <a:lnTo>
                  <a:pt x="5332099" y="123360"/>
                </a:lnTo>
                <a:lnTo>
                  <a:pt x="5301983" y="88251"/>
                </a:lnTo>
                <a:lnTo>
                  <a:pt x="5266875" y="58134"/>
                </a:lnTo>
                <a:lnTo>
                  <a:pt x="5227395" y="33631"/>
                </a:lnTo>
                <a:lnTo>
                  <a:pt x="5184162" y="15360"/>
                </a:lnTo>
                <a:lnTo>
                  <a:pt x="5137798" y="3943"/>
                </a:lnTo>
                <a:lnTo>
                  <a:pt x="5088923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7371" y="3108856"/>
            <a:ext cx="2171620" cy="218326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05922" y="3138511"/>
            <a:ext cx="2144390" cy="220894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4188047" y="1925507"/>
            <a:ext cx="3790950" cy="8963025"/>
          </a:xfrm>
          <a:custGeom>
            <a:avLst/>
            <a:gdLst/>
            <a:ahLst/>
            <a:cxnLst/>
            <a:rect l="l" t="t" r="r" b="b"/>
            <a:pathLst>
              <a:path w="3790950" h="8963025">
                <a:moveTo>
                  <a:pt x="1974337" y="0"/>
                </a:moveTo>
                <a:lnTo>
                  <a:pt x="1816122" y="0"/>
                </a:lnTo>
                <a:lnTo>
                  <a:pt x="1767740" y="631"/>
                </a:lnTo>
                <a:lnTo>
                  <a:pt x="1719670" y="2517"/>
                </a:lnTo>
                <a:lnTo>
                  <a:pt x="1671928" y="5640"/>
                </a:lnTo>
                <a:lnTo>
                  <a:pt x="1624529" y="9985"/>
                </a:lnTo>
                <a:lnTo>
                  <a:pt x="1577489" y="15537"/>
                </a:lnTo>
                <a:lnTo>
                  <a:pt x="1530824" y="22279"/>
                </a:lnTo>
                <a:lnTo>
                  <a:pt x="1484550" y="30197"/>
                </a:lnTo>
                <a:lnTo>
                  <a:pt x="1438682" y="39274"/>
                </a:lnTo>
                <a:lnTo>
                  <a:pt x="1393236" y="49494"/>
                </a:lnTo>
                <a:lnTo>
                  <a:pt x="1348228" y="60842"/>
                </a:lnTo>
                <a:lnTo>
                  <a:pt x="1303673" y="73303"/>
                </a:lnTo>
                <a:lnTo>
                  <a:pt x="1259587" y="86860"/>
                </a:lnTo>
                <a:lnTo>
                  <a:pt x="1215985" y="101498"/>
                </a:lnTo>
                <a:lnTo>
                  <a:pt x="1172884" y="117202"/>
                </a:lnTo>
                <a:lnTo>
                  <a:pt x="1130299" y="133954"/>
                </a:lnTo>
                <a:lnTo>
                  <a:pt x="1088246" y="151741"/>
                </a:lnTo>
                <a:lnTo>
                  <a:pt x="1046741" y="170546"/>
                </a:lnTo>
                <a:lnTo>
                  <a:pt x="1005798" y="190353"/>
                </a:lnTo>
                <a:lnTo>
                  <a:pt x="965434" y="211147"/>
                </a:lnTo>
                <a:lnTo>
                  <a:pt x="925665" y="232911"/>
                </a:lnTo>
                <a:lnTo>
                  <a:pt x="886506" y="255632"/>
                </a:lnTo>
                <a:lnTo>
                  <a:pt x="847973" y="279292"/>
                </a:lnTo>
                <a:lnTo>
                  <a:pt x="810082" y="303876"/>
                </a:lnTo>
                <a:lnTo>
                  <a:pt x="772847" y="329368"/>
                </a:lnTo>
                <a:lnTo>
                  <a:pt x="736286" y="355753"/>
                </a:lnTo>
                <a:lnTo>
                  <a:pt x="700414" y="383015"/>
                </a:lnTo>
                <a:lnTo>
                  <a:pt x="665245" y="411138"/>
                </a:lnTo>
                <a:lnTo>
                  <a:pt x="630797" y="440106"/>
                </a:lnTo>
                <a:lnTo>
                  <a:pt x="597085" y="469905"/>
                </a:lnTo>
                <a:lnTo>
                  <a:pt x="564124" y="500517"/>
                </a:lnTo>
                <a:lnTo>
                  <a:pt x="531930" y="531928"/>
                </a:lnTo>
                <a:lnTo>
                  <a:pt x="500518" y="564122"/>
                </a:lnTo>
                <a:lnTo>
                  <a:pt x="469906" y="597083"/>
                </a:lnTo>
                <a:lnTo>
                  <a:pt x="440107" y="630795"/>
                </a:lnTo>
                <a:lnTo>
                  <a:pt x="411139" y="665243"/>
                </a:lnTo>
                <a:lnTo>
                  <a:pt x="383015" y="700412"/>
                </a:lnTo>
                <a:lnTo>
                  <a:pt x="355754" y="736284"/>
                </a:lnTo>
                <a:lnTo>
                  <a:pt x="329369" y="772845"/>
                </a:lnTo>
                <a:lnTo>
                  <a:pt x="303876" y="810079"/>
                </a:lnTo>
                <a:lnTo>
                  <a:pt x="279292" y="847970"/>
                </a:lnTo>
                <a:lnTo>
                  <a:pt x="255632" y="886503"/>
                </a:lnTo>
                <a:lnTo>
                  <a:pt x="232912" y="925662"/>
                </a:lnTo>
                <a:lnTo>
                  <a:pt x="211147" y="965431"/>
                </a:lnTo>
                <a:lnTo>
                  <a:pt x="190353" y="1005794"/>
                </a:lnTo>
                <a:lnTo>
                  <a:pt x="170546" y="1046737"/>
                </a:lnTo>
                <a:lnTo>
                  <a:pt x="151741" y="1088242"/>
                </a:lnTo>
                <a:lnTo>
                  <a:pt x="133954" y="1130295"/>
                </a:lnTo>
                <a:lnTo>
                  <a:pt x="117202" y="1172879"/>
                </a:lnTo>
                <a:lnTo>
                  <a:pt x="101498" y="1215980"/>
                </a:lnTo>
                <a:lnTo>
                  <a:pt x="86860" y="1259581"/>
                </a:lnTo>
                <a:lnTo>
                  <a:pt x="73303" y="1303667"/>
                </a:lnTo>
                <a:lnTo>
                  <a:pt x="60842" y="1348222"/>
                </a:lnTo>
                <a:lnTo>
                  <a:pt x="49494" y="1393230"/>
                </a:lnTo>
                <a:lnTo>
                  <a:pt x="39274" y="1438675"/>
                </a:lnTo>
                <a:lnTo>
                  <a:pt x="30197" y="1484543"/>
                </a:lnTo>
                <a:lnTo>
                  <a:pt x="22280" y="1530817"/>
                </a:lnTo>
                <a:lnTo>
                  <a:pt x="15537" y="1577481"/>
                </a:lnTo>
                <a:lnTo>
                  <a:pt x="9985" y="1624520"/>
                </a:lnTo>
                <a:lnTo>
                  <a:pt x="5640" y="1671919"/>
                </a:lnTo>
                <a:lnTo>
                  <a:pt x="2517" y="1719660"/>
                </a:lnTo>
                <a:lnTo>
                  <a:pt x="631" y="1767730"/>
                </a:lnTo>
                <a:lnTo>
                  <a:pt x="0" y="1816112"/>
                </a:lnTo>
                <a:lnTo>
                  <a:pt x="0" y="7146735"/>
                </a:lnTo>
                <a:lnTo>
                  <a:pt x="631" y="7195117"/>
                </a:lnTo>
                <a:lnTo>
                  <a:pt x="2517" y="7243187"/>
                </a:lnTo>
                <a:lnTo>
                  <a:pt x="5640" y="7290929"/>
                </a:lnTo>
                <a:lnTo>
                  <a:pt x="9985" y="7338328"/>
                </a:lnTo>
                <a:lnTo>
                  <a:pt x="15537" y="7385368"/>
                </a:lnTo>
                <a:lnTo>
                  <a:pt x="22280" y="7432033"/>
                </a:lnTo>
                <a:lnTo>
                  <a:pt x="30197" y="7478307"/>
                </a:lnTo>
                <a:lnTo>
                  <a:pt x="39274" y="7524175"/>
                </a:lnTo>
                <a:lnTo>
                  <a:pt x="49494" y="7569621"/>
                </a:lnTo>
                <a:lnTo>
                  <a:pt x="60842" y="7614629"/>
                </a:lnTo>
                <a:lnTo>
                  <a:pt x="73303" y="7659184"/>
                </a:lnTo>
                <a:lnTo>
                  <a:pt x="86860" y="7703270"/>
                </a:lnTo>
                <a:lnTo>
                  <a:pt x="101498" y="7746872"/>
                </a:lnTo>
                <a:lnTo>
                  <a:pt x="117202" y="7789973"/>
                </a:lnTo>
                <a:lnTo>
                  <a:pt x="133954" y="7832558"/>
                </a:lnTo>
                <a:lnTo>
                  <a:pt x="151741" y="7874611"/>
                </a:lnTo>
                <a:lnTo>
                  <a:pt x="170546" y="7916116"/>
                </a:lnTo>
                <a:lnTo>
                  <a:pt x="190353" y="7957059"/>
                </a:lnTo>
                <a:lnTo>
                  <a:pt x="211147" y="7997423"/>
                </a:lnTo>
                <a:lnTo>
                  <a:pt x="232912" y="8037192"/>
                </a:lnTo>
                <a:lnTo>
                  <a:pt x="255632" y="8076351"/>
                </a:lnTo>
                <a:lnTo>
                  <a:pt x="279292" y="8114884"/>
                </a:lnTo>
                <a:lnTo>
                  <a:pt x="303876" y="8152775"/>
                </a:lnTo>
                <a:lnTo>
                  <a:pt x="329369" y="8190010"/>
                </a:lnTo>
                <a:lnTo>
                  <a:pt x="355754" y="8226571"/>
                </a:lnTo>
                <a:lnTo>
                  <a:pt x="383015" y="8262443"/>
                </a:lnTo>
                <a:lnTo>
                  <a:pt x="411139" y="8297612"/>
                </a:lnTo>
                <a:lnTo>
                  <a:pt x="440107" y="8332060"/>
                </a:lnTo>
                <a:lnTo>
                  <a:pt x="469906" y="8365772"/>
                </a:lnTo>
                <a:lnTo>
                  <a:pt x="500518" y="8398733"/>
                </a:lnTo>
                <a:lnTo>
                  <a:pt x="531930" y="8430927"/>
                </a:lnTo>
                <a:lnTo>
                  <a:pt x="564124" y="8462339"/>
                </a:lnTo>
                <a:lnTo>
                  <a:pt x="597085" y="8492951"/>
                </a:lnTo>
                <a:lnTo>
                  <a:pt x="630797" y="8522750"/>
                </a:lnTo>
                <a:lnTo>
                  <a:pt x="665245" y="8551718"/>
                </a:lnTo>
                <a:lnTo>
                  <a:pt x="700414" y="8579842"/>
                </a:lnTo>
                <a:lnTo>
                  <a:pt x="736286" y="8607103"/>
                </a:lnTo>
                <a:lnTo>
                  <a:pt x="772847" y="8633488"/>
                </a:lnTo>
                <a:lnTo>
                  <a:pt x="810082" y="8658981"/>
                </a:lnTo>
                <a:lnTo>
                  <a:pt x="847973" y="8683565"/>
                </a:lnTo>
                <a:lnTo>
                  <a:pt x="886506" y="8707225"/>
                </a:lnTo>
                <a:lnTo>
                  <a:pt x="925665" y="8729945"/>
                </a:lnTo>
                <a:lnTo>
                  <a:pt x="965434" y="8751710"/>
                </a:lnTo>
                <a:lnTo>
                  <a:pt x="1005798" y="8772504"/>
                </a:lnTo>
                <a:lnTo>
                  <a:pt x="1046741" y="8792311"/>
                </a:lnTo>
                <a:lnTo>
                  <a:pt x="1088246" y="8811116"/>
                </a:lnTo>
                <a:lnTo>
                  <a:pt x="1130299" y="8828903"/>
                </a:lnTo>
                <a:lnTo>
                  <a:pt x="1172884" y="8845655"/>
                </a:lnTo>
                <a:lnTo>
                  <a:pt x="1215985" y="8861359"/>
                </a:lnTo>
                <a:lnTo>
                  <a:pt x="1259587" y="8875997"/>
                </a:lnTo>
                <a:lnTo>
                  <a:pt x="1303673" y="8889554"/>
                </a:lnTo>
                <a:lnTo>
                  <a:pt x="1348228" y="8902015"/>
                </a:lnTo>
                <a:lnTo>
                  <a:pt x="1393236" y="8913363"/>
                </a:lnTo>
                <a:lnTo>
                  <a:pt x="1438682" y="8923583"/>
                </a:lnTo>
                <a:lnTo>
                  <a:pt x="1484550" y="8932660"/>
                </a:lnTo>
                <a:lnTo>
                  <a:pt x="1530824" y="8940577"/>
                </a:lnTo>
                <a:lnTo>
                  <a:pt x="1577489" y="8947320"/>
                </a:lnTo>
                <a:lnTo>
                  <a:pt x="1624529" y="8952872"/>
                </a:lnTo>
                <a:lnTo>
                  <a:pt x="1671928" y="8957217"/>
                </a:lnTo>
                <a:lnTo>
                  <a:pt x="1719670" y="8960340"/>
                </a:lnTo>
                <a:lnTo>
                  <a:pt x="1767740" y="8962226"/>
                </a:lnTo>
                <a:lnTo>
                  <a:pt x="1816122" y="8962857"/>
                </a:lnTo>
                <a:lnTo>
                  <a:pt x="1974337" y="8962857"/>
                </a:lnTo>
                <a:lnTo>
                  <a:pt x="2022720" y="8962226"/>
                </a:lnTo>
                <a:lnTo>
                  <a:pt x="2070790" y="8960340"/>
                </a:lnTo>
                <a:lnTo>
                  <a:pt x="2118532" y="8957217"/>
                </a:lnTo>
                <a:lnTo>
                  <a:pt x="2165931" y="8952872"/>
                </a:lnTo>
                <a:lnTo>
                  <a:pt x="2212970" y="8947320"/>
                </a:lnTo>
                <a:lnTo>
                  <a:pt x="2259635" y="8940577"/>
                </a:lnTo>
                <a:lnTo>
                  <a:pt x="2305909" y="8932660"/>
                </a:lnTo>
                <a:lnTo>
                  <a:pt x="2351777" y="8923583"/>
                </a:lnTo>
                <a:lnTo>
                  <a:pt x="2397223" y="8913363"/>
                </a:lnTo>
                <a:lnTo>
                  <a:pt x="2442232" y="8902015"/>
                </a:lnTo>
                <a:lnTo>
                  <a:pt x="2486787" y="8889554"/>
                </a:lnTo>
                <a:lnTo>
                  <a:pt x="2530873" y="8875997"/>
                </a:lnTo>
                <a:lnTo>
                  <a:pt x="2574474" y="8861359"/>
                </a:lnTo>
                <a:lnTo>
                  <a:pt x="2617575" y="8845655"/>
                </a:lnTo>
                <a:lnTo>
                  <a:pt x="2660160" y="8828903"/>
                </a:lnTo>
                <a:lnTo>
                  <a:pt x="2702213" y="8811116"/>
                </a:lnTo>
                <a:lnTo>
                  <a:pt x="2743719" y="8792311"/>
                </a:lnTo>
                <a:lnTo>
                  <a:pt x="2784661" y="8772504"/>
                </a:lnTo>
                <a:lnTo>
                  <a:pt x="2825025" y="8751710"/>
                </a:lnTo>
                <a:lnTo>
                  <a:pt x="2864794" y="8729945"/>
                </a:lnTo>
                <a:lnTo>
                  <a:pt x="2903953" y="8707225"/>
                </a:lnTo>
                <a:lnTo>
                  <a:pt x="2942486" y="8683565"/>
                </a:lnTo>
                <a:lnTo>
                  <a:pt x="2980378" y="8658981"/>
                </a:lnTo>
                <a:lnTo>
                  <a:pt x="3017612" y="8633488"/>
                </a:lnTo>
                <a:lnTo>
                  <a:pt x="3054173" y="8607103"/>
                </a:lnTo>
                <a:lnTo>
                  <a:pt x="3090046" y="8579842"/>
                </a:lnTo>
                <a:lnTo>
                  <a:pt x="3125214" y="8551718"/>
                </a:lnTo>
                <a:lnTo>
                  <a:pt x="3159662" y="8522750"/>
                </a:lnTo>
                <a:lnTo>
                  <a:pt x="3193375" y="8492951"/>
                </a:lnTo>
                <a:lnTo>
                  <a:pt x="3226336" y="8462339"/>
                </a:lnTo>
                <a:lnTo>
                  <a:pt x="3258530" y="8430927"/>
                </a:lnTo>
                <a:lnTo>
                  <a:pt x="3289941" y="8398733"/>
                </a:lnTo>
                <a:lnTo>
                  <a:pt x="3320554" y="8365772"/>
                </a:lnTo>
                <a:lnTo>
                  <a:pt x="3350352" y="8332060"/>
                </a:lnTo>
                <a:lnTo>
                  <a:pt x="3379321" y="8297612"/>
                </a:lnTo>
                <a:lnTo>
                  <a:pt x="3407444" y="8262443"/>
                </a:lnTo>
                <a:lnTo>
                  <a:pt x="3434706" y="8226571"/>
                </a:lnTo>
                <a:lnTo>
                  <a:pt x="3461091" y="8190010"/>
                </a:lnTo>
                <a:lnTo>
                  <a:pt x="3486583" y="8152775"/>
                </a:lnTo>
                <a:lnTo>
                  <a:pt x="3511167" y="8114884"/>
                </a:lnTo>
                <a:lnTo>
                  <a:pt x="3534827" y="8076351"/>
                </a:lnTo>
                <a:lnTo>
                  <a:pt x="3557548" y="8037192"/>
                </a:lnTo>
                <a:lnTo>
                  <a:pt x="3579313" y="7997423"/>
                </a:lnTo>
                <a:lnTo>
                  <a:pt x="3600107" y="7957059"/>
                </a:lnTo>
                <a:lnTo>
                  <a:pt x="3619914" y="7916116"/>
                </a:lnTo>
                <a:lnTo>
                  <a:pt x="3638718" y="7874611"/>
                </a:lnTo>
                <a:lnTo>
                  <a:pt x="3656505" y="7832558"/>
                </a:lnTo>
                <a:lnTo>
                  <a:pt x="3673258" y="7789973"/>
                </a:lnTo>
                <a:lnTo>
                  <a:pt x="3688961" y="7746872"/>
                </a:lnTo>
                <a:lnTo>
                  <a:pt x="3703599" y="7703270"/>
                </a:lnTo>
                <a:lnTo>
                  <a:pt x="3717156" y="7659184"/>
                </a:lnTo>
                <a:lnTo>
                  <a:pt x="3729617" y="7614629"/>
                </a:lnTo>
                <a:lnTo>
                  <a:pt x="3740965" y="7569621"/>
                </a:lnTo>
                <a:lnTo>
                  <a:pt x="3751186" y="7524175"/>
                </a:lnTo>
                <a:lnTo>
                  <a:pt x="3760263" y="7478307"/>
                </a:lnTo>
                <a:lnTo>
                  <a:pt x="3768180" y="7432033"/>
                </a:lnTo>
                <a:lnTo>
                  <a:pt x="3774922" y="7385368"/>
                </a:lnTo>
                <a:lnTo>
                  <a:pt x="3780474" y="7338328"/>
                </a:lnTo>
                <a:lnTo>
                  <a:pt x="3784819" y="7290929"/>
                </a:lnTo>
                <a:lnTo>
                  <a:pt x="3787943" y="7243187"/>
                </a:lnTo>
                <a:lnTo>
                  <a:pt x="3789828" y="7195117"/>
                </a:lnTo>
                <a:lnTo>
                  <a:pt x="3790460" y="7146735"/>
                </a:lnTo>
                <a:lnTo>
                  <a:pt x="3790460" y="1816112"/>
                </a:lnTo>
                <a:lnTo>
                  <a:pt x="3789828" y="1767730"/>
                </a:lnTo>
                <a:lnTo>
                  <a:pt x="3787943" y="1719660"/>
                </a:lnTo>
                <a:lnTo>
                  <a:pt x="3784819" y="1671919"/>
                </a:lnTo>
                <a:lnTo>
                  <a:pt x="3780474" y="1624520"/>
                </a:lnTo>
                <a:lnTo>
                  <a:pt x="3774922" y="1577481"/>
                </a:lnTo>
                <a:lnTo>
                  <a:pt x="3768180" y="1530817"/>
                </a:lnTo>
                <a:lnTo>
                  <a:pt x="3760263" y="1484543"/>
                </a:lnTo>
                <a:lnTo>
                  <a:pt x="3751186" y="1438675"/>
                </a:lnTo>
                <a:lnTo>
                  <a:pt x="3740965" y="1393230"/>
                </a:lnTo>
                <a:lnTo>
                  <a:pt x="3729617" y="1348222"/>
                </a:lnTo>
                <a:lnTo>
                  <a:pt x="3717156" y="1303667"/>
                </a:lnTo>
                <a:lnTo>
                  <a:pt x="3703599" y="1259581"/>
                </a:lnTo>
                <a:lnTo>
                  <a:pt x="3688961" y="1215980"/>
                </a:lnTo>
                <a:lnTo>
                  <a:pt x="3673258" y="1172879"/>
                </a:lnTo>
                <a:lnTo>
                  <a:pt x="3656505" y="1130295"/>
                </a:lnTo>
                <a:lnTo>
                  <a:pt x="3638718" y="1088242"/>
                </a:lnTo>
                <a:lnTo>
                  <a:pt x="3619914" y="1046737"/>
                </a:lnTo>
                <a:lnTo>
                  <a:pt x="3600107" y="1005794"/>
                </a:lnTo>
                <a:lnTo>
                  <a:pt x="3579313" y="965431"/>
                </a:lnTo>
                <a:lnTo>
                  <a:pt x="3557548" y="925662"/>
                </a:lnTo>
                <a:lnTo>
                  <a:pt x="3534827" y="886503"/>
                </a:lnTo>
                <a:lnTo>
                  <a:pt x="3511167" y="847970"/>
                </a:lnTo>
                <a:lnTo>
                  <a:pt x="3486583" y="810079"/>
                </a:lnTo>
                <a:lnTo>
                  <a:pt x="3461091" y="772845"/>
                </a:lnTo>
                <a:lnTo>
                  <a:pt x="3434706" y="736284"/>
                </a:lnTo>
                <a:lnTo>
                  <a:pt x="3407444" y="700412"/>
                </a:lnTo>
                <a:lnTo>
                  <a:pt x="3379321" y="665243"/>
                </a:lnTo>
                <a:lnTo>
                  <a:pt x="3350352" y="630795"/>
                </a:lnTo>
                <a:lnTo>
                  <a:pt x="3320554" y="597083"/>
                </a:lnTo>
                <a:lnTo>
                  <a:pt x="3289941" y="564122"/>
                </a:lnTo>
                <a:lnTo>
                  <a:pt x="3258530" y="531928"/>
                </a:lnTo>
                <a:lnTo>
                  <a:pt x="3226336" y="500517"/>
                </a:lnTo>
                <a:lnTo>
                  <a:pt x="3193375" y="469905"/>
                </a:lnTo>
                <a:lnTo>
                  <a:pt x="3159662" y="440106"/>
                </a:lnTo>
                <a:lnTo>
                  <a:pt x="3125214" y="411138"/>
                </a:lnTo>
                <a:lnTo>
                  <a:pt x="3090046" y="383015"/>
                </a:lnTo>
                <a:lnTo>
                  <a:pt x="3054173" y="355753"/>
                </a:lnTo>
                <a:lnTo>
                  <a:pt x="3017612" y="329368"/>
                </a:lnTo>
                <a:lnTo>
                  <a:pt x="2980378" y="303876"/>
                </a:lnTo>
                <a:lnTo>
                  <a:pt x="2942486" y="279292"/>
                </a:lnTo>
                <a:lnTo>
                  <a:pt x="2903953" y="255632"/>
                </a:lnTo>
                <a:lnTo>
                  <a:pt x="2864794" y="232911"/>
                </a:lnTo>
                <a:lnTo>
                  <a:pt x="2825025" y="211147"/>
                </a:lnTo>
                <a:lnTo>
                  <a:pt x="2784661" y="190353"/>
                </a:lnTo>
                <a:lnTo>
                  <a:pt x="2743719" y="170546"/>
                </a:lnTo>
                <a:lnTo>
                  <a:pt x="2702213" y="151741"/>
                </a:lnTo>
                <a:lnTo>
                  <a:pt x="2660160" y="133954"/>
                </a:lnTo>
                <a:lnTo>
                  <a:pt x="2617575" y="117202"/>
                </a:lnTo>
                <a:lnTo>
                  <a:pt x="2574474" y="101498"/>
                </a:lnTo>
                <a:lnTo>
                  <a:pt x="2530873" y="86860"/>
                </a:lnTo>
                <a:lnTo>
                  <a:pt x="2486787" y="73303"/>
                </a:lnTo>
                <a:lnTo>
                  <a:pt x="2442232" y="60842"/>
                </a:lnTo>
                <a:lnTo>
                  <a:pt x="2397223" y="49494"/>
                </a:lnTo>
                <a:lnTo>
                  <a:pt x="2351777" y="39274"/>
                </a:lnTo>
                <a:lnTo>
                  <a:pt x="2305909" y="30197"/>
                </a:lnTo>
                <a:lnTo>
                  <a:pt x="2259635" y="22279"/>
                </a:lnTo>
                <a:lnTo>
                  <a:pt x="2212970" y="15537"/>
                </a:lnTo>
                <a:lnTo>
                  <a:pt x="2165931" y="9985"/>
                </a:lnTo>
                <a:lnTo>
                  <a:pt x="2118532" y="5640"/>
                </a:lnTo>
                <a:lnTo>
                  <a:pt x="2070790" y="2517"/>
                </a:lnTo>
                <a:lnTo>
                  <a:pt x="2022720" y="631"/>
                </a:lnTo>
                <a:lnTo>
                  <a:pt x="1974337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6416" y="804896"/>
            <a:ext cx="4022725" cy="712470"/>
          </a:xfrm>
          <a:custGeom>
            <a:avLst/>
            <a:gdLst/>
            <a:ahLst/>
            <a:cxnLst/>
            <a:rect l="l" t="t" r="r" b="b"/>
            <a:pathLst>
              <a:path w="4022725" h="712469">
                <a:moveTo>
                  <a:pt x="4022181" y="0"/>
                </a:moveTo>
                <a:lnTo>
                  <a:pt x="0" y="0"/>
                </a:lnTo>
                <a:lnTo>
                  <a:pt x="0" y="712020"/>
                </a:lnTo>
                <a:lnTo>
                  <a:pt x="4022181" y="712020"/>
                </a:lnTo>
                <a:lnTo>
                  <a:pt x="4022181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55118" y="5463385"/>
            <a:ext cx="5390515" cy="789940"/>
          </a:xfrm>
          <a:custGeom>
            <a:avLst/>
            <a:gdLst/>
            <a:ahLst/>
            <a:cxnLst/>
            <a:rect l="l" t="t" r="r" b="b"/>
            <a:pathLst>
              <a:path w="5390515" h="789939">
                <a:moveTo>
                  <a:pt x="5088923" y="0"/>
                </a:moveTo>
                <a:lnTo>
                  <a:pt x="301310" y="0"/>
                </a:lnTo>
                <a:lnTo>
                  <a:pt x="252434" y="3943"/>
                </a:lnTo>
                <a:lnTo>
                  <a:pt x="206071" y="15360"/>
                </a:lnTo>
                <a:lnTo>
                  <a:pt x="162838" y="33631"/>
                </a:lnTo>
                <a:lnTo>
                  <a:pt x="123358" y="58134"/>
                </a:lnTo>
                <a:lnTo>
                  <a:pt x="88249" y="88251"/>
                </a:lnTo>
                <a:lnTo>
                  <a:pt x="58134" y="123360"/>
                </a:lnTo>
                <a:lnTo>
                  <a:pt x="33630" y="162842"/>
                </a:lnTo>
                <a:lnTo>
                  <a:pt x="15360" y="206076"/>
                </a:lnTo>
                <a:lnTo>
                  <a:pt x="3943" y="252442"/>
                </a:lnTo>
                <a:lnTo>
                  <a:pt x="0" y="301320"/>
                </a:lnTo>
                <a:lnTo>
                  <a:pt x="0" y="488498"/>
                </a:lnTo>
                <a:lnTo>
                  <a:pt x="3943" y="537370"/>
                </a:lnTo>
                <a:lnTo>
                  <a:pt x="15360" y="583733"/>
                </a:lnTo>
                <a:lnTo>
                  <a:pt x="33630" y="626965"/>
                </a:lnTo>
                <a:lnTo>
                  <a:pt x="58134" y="666445"/>
                </a:lnTo>
                <a:lnTo>
                  <a:pt x="88249" y="701554"/>
                </a:lnTo>
                <a:lnTo>
                  <a:pt x="123358" y="731671"/>
                </a:lnTo>
                <a:lnTo>
                  <a:pt x="162838" y="756175"/>
                </a:lnTo>
                <a:lnTo>
                  <a:pt x="206071" y="774446"/>
                </a:lnTo>
                <a:lnTo>
                  <a:pt x="252434" y="785864"/>
                </a:lnTo>
                <a:lnTo>
                  <a:pt x="301310" y="789808"/>
                </a:lnTo>
                <a:lnTo>
                  <a:pt x="5088923" y="789808"/>
                </a:lnTo>
                <a:lnTo>
                  <a:pt x="5137798" y="785864"/>
                </a:lnTo>
                <a:lnTo>
                  <a:pt x="5184162" y="774446"/>
                </a:lnTo>
                <a:lnTo>
                  <a:pt x="5227395" y="756175"/>
                </a:lnTo>
                <a:lnTo>
                  <a:pt x="5266875" y="731671"/>
                </a:lnTo>
                <a:lnTo>
                  <a:pt x="5301983" y="701554"/>
                </a:lnTo>
                <a:lnTo>
                  <a:pt x="5332099" y="666445"/>
                </a:lnTo>
                <a:lnTo>
                  <a:pt x="5356602" y="626965"/>
                </a:lnTo>
                <a:lnTo>
                  <a:pt x="5374873" y="583733"/>
                </a:lnTo>
                <a:lnTo>
                  <a:pt x="5386290" y="537370"/>
                </a:lnTo>
                <a:lnTo>
                  <a:pt x="5390233" y="488498"/>
                </a:lnTo>
                <a:lnTo>
                  <a:pt x="5390233" y="301320"/>
                </a:lnTo>
                <a:lnTo>
                  <a:pt x="5386290" y="252442"/>
                </a:lnTo>
                <a:lnTo>
                  <a:pt x="5374873" y="206076"/>
                </a:lnTo>
                <a:lnTo>
                  <a:pt x="5356602" y="162842"/>
                </a:lnTo>
                <a:lnTo>
                  <a:pt x="5332099" y="123360"/>
                </a:lnTo>
                <a:lnTo>
                  <a:pt x="5301983" y="88251"/>
                </a:lnTo>
                <a:lnTo>
                  <a:pt x="5266875" y="58134"/>
                </a:lnTo>
                <a:lnTo>
                  <a:pt x="5227395" y="33631"/>
                </a:lnTo>
                <a:lnTo>
                  <a:pt x="5184162" y="15360"/>
                </a:lnTo>
                <a:lnTo>
                  <a:pt x="5137798" y="3943"/>
                </a:lnTo>
                <a:lnTo>
                  <a:pt x="5088923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352829" y="5463385"/>
            <a:ext cx="5390515" cy="789940"/>
          </a:xfrm>
          <a:custGeom>
            <a:avLst/>
            <a:gdLst/>
            <a:ahLst/>
            <a:cxnLst/>
            <a:rect l="l" t="t" r="r" b="b"/>
            <a:pathLst>
              <a:path w="5390515" h="789939">
                <a:moveTo>
                  <a:pt x="5088923" y="0"/>
                </a:moveTo>
                <a:lnTo>
                  <a:pt x="301310" y="0"/>
                </a:lnTo>
                <a:lnTo>
                  <a:pt x="252434" y="3943"/>
                </a:lnTo>
                <a:lnTo>
                  <a:pt x="206071" y="15360"/>
                </a:lnTo>
                <a:lnTo>
                  <a:pt x="162838" y="33631"/>
                </a:lnTo>
                <a:lnTo>
                  <a:pt x="123358" y="58134"/>
                </a:lnTo>
                <a:lnTo>
                  <a:pt x="88249" y="88251"/>
                </a:lnTo>
                <a:lnTo>
                  <a:pt x="58134" y="123360"/>
                </a:lnTo>
                <a:lnTo>
                  <a:pt x="33630" y="162842"/>
                </a:lnTo>
                <a:lnTo>
                  <a:pt x="15360" y="206076"/>
                </a:lnTo>
                <a:lnTo>
                  <a:pt x="3943" y="252442"/>
                </a:lnTo>
                <a:lnTo>
                  <a:pt x="0" y="301320"/>
                </a:lnTo>
                <a:lnTo>
                  <a:pt x="0" y="488498"/>
                </a:lnTo>
                <a:lnTo>
                  <a:pt x="3943" y="537370"/>
                </a:lnTo>
                <a:lnTo>
                  <a:pt x="15360" y="583733"/>
                </a:lnTo>
                <a:lnTo>
                  <a:pt x="33630" y="626965"/>
                </a:lnTo>
                <a:lnTo>
                  <a:pt x="58134" y="666445"/>
                </a:lnTo>
                <a:lnTo>
                  <a:pt x="88249" y="701554"/>
                </a:lnTo>
                <a:lnTo>
                  <a:pt x="123358" y="731671"/>
                </a:lnTo>
                <a:lnTo>
                  <a:pt x="162838" y="756175"/>
                </a:lnTo>
                <a:lnTo>
                  <a:pt x="206071" y="774446"/>
                </a:lnTo>
                <a:lnTo>
                  <a:pt x="252434" y="785864"/>
                </a:lnTo>
                <a:lnTo>
                  <a:pt x="301310" y="789808"/>
                </a:lnTo>
                <a:lnTo>
                  <a:pt x="5088923" y="789808"/>
                </a:lnTo>
                <a:lnTo>
                  <a:pt x="5137798" y="785864"/>
                </a:lnTo>
                <a:lnTo>
                  <a:pt x="5184162" y="774446"/>
                </a:lnTo>
                <a:lnTo>
                  <a:pt x="5227395" y="756175"/>
                </a:lnTo>
                <a:lnTo>
                  <a:pt x="5266875" y="731671"/>
                </a:lnTo>
                <a:lnTo>
                  <a:pt x="5301983" y="701554"/>
                </a:lnTo>
                <a:lnTo>
                  <a:pt x="5332099" y="666445"/>
                </a:lnTo>
                <a:lnTo>
                  <a:pt x="5356602" y="626965"/>
                </a:lnTo>
                <a:lnTo>
                  <a:pt x="5374873" y="583733"/>
                </a:lnTo>
                <a:lnTo>
                  <a:pt x="5386290" y="537370"/>
                </a:lnTo>
                <a:lnTo>
                  <a:pt x="5390233" y="488498"/>
                </a:lnTo>
                <a:lnTo>
                  <a:pt x="5390233" y="301320"/>
                </a:lnTo>
                <a:lnTo>
                  <a:pt x="5386290" y="252442"/>
                </a:lnTo>
                <a:lnTo>
                  <a:pt x="5374873" y="206076"/>
                </a:lnTo>
                <a:lnTo>
                  <a:pt x="5356602" y="162842"/>
                </a:lnTo>
                <a:lnTo>
                  <a:pt x="5332099" y="123360"/>
                </a:lnTo>
                <a:lnTo>
                  <a:pt x="5301983" y="88251"/>
                </a:lnTo>
                <a:lnTo>
                  <a:pt x="5266875" y="58134"/>
                </a:lnTo>
                <a:lnTo>
                  <a:pt x="5227395" y="33631"/>
                </a:lnTo>
                <a:lnTo>
                  <a:pt x="5184162" y="15360"/>
                </a:lnTo>
                <a:lnTo>
                  <a:pt x="5137798" y="3943"/>
                </a:lnTo>
                <a:lnTo>
                  <a:pt x="5088923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52551" y="1601061"/>
            <a:ext cx="5155947" cy="95391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0104099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141022" y="0"/>
              <a:ext cx="8963660" cy="11308715"/>
            </a:xfrm>
            <a:custGeom>
              <a:avLst/>
              <a:gdLst/>
              <a:ahLst/>
              <a:cxnLst/>
              <a:rect l="l" t="t" r="r" b="b"/>
              <a:pathLst>
                <a:path w="8963660" h="11308715">
                  <a:moveTo>
                    <a:pt x="8963077" y="0"/>
                  </a:moveTo>
                  <a:lnTo>
                    <a:pt x="8963077" y="11308556"/>
                  </a:lnTo>
                  <a:lnTo>
                    <a:pt x="0" y="11308556"/>
                  </a:lnTo>
                  <a:lnTo>
                    <a:pt x="0" y="0"/>
                  </a:lnTo>
                  <a:lnTo>
                    <a:pt x="8963077" y="0"/>
                  </a:lnTo>
                  <a:close/>
                </a:path>
              </a:pathLst>
            </a:custGeom>
            <a:solidFill>
              <a:srgbClr val="000000">
                <a:alpha val="6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9325" y="351631"/>
              <a:ext cx="4461067" cy="46797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255700" y="650565"/>
              <a:ext cx="598170" cy="780415"/>
            </a:xfrm>
            <a:custGeom>
              <a:avLst/>
              <a:gdLst/>
              <a:ahLst/>
              <a:cxnLst/>
              <a:rect l="l" t="t" r="r" b="b"/>
              <a:pathLst>
                <a:path w="598169" h="780415">
                  <a:moveTo>
                    <a:pt x="0" y="0"/>
                  </a:moveTo>
                  <a:lnTo>
                    <a:pt x="23246" y="43514"/>
                  </a:lnTo>
                  <a:lnTo>
                    <a:pt x="47316" y="86595"/>
                  </a:lnTo>
                  <a:lnTo>
                    <a:pt x="72201" y="129222"/>
                  </a:lnTo>
                  <a:lnTo>
                    <a:pt x="97890" y="171380"/>
                  </a:lnTo>
                  <a:lnTo>
                    <a:pt x="124373" y="213051"/>
                  </a:lnTo>
                  <a:lnTo>
                    <a:pt x="151471" y="254331"/>
                  </a:lnTo>
                  <a:lnTo>
                    <a:pt x="179285" y="295139"/>
                  </a:lnTo>
                  <a:lnTo>
                    <a:pt x="207766" y="335491"/>
                  </a:lnTo>
                  <a:lnTo>
                    <a:pt x="236869" y="375402"/>
                  </a:lnTo>
                  <a:lnTo>
                    <a:pt x="266546" y="414887"/>
                  </a:lnTo>
                  <a:lnTo>
                    <a:pt x="296956" y="453822"/>
                  </a:lnTo>
                  <a:lnTo>
                    <a:pt x="327927" y="492308"/>
                  </a:lnTo>
                  <a:lnTo>
                    <a:pt x="359487" y="530305"/>
                  </a:lnTo>
                  <a:lnTo>
                    <a:pt x="391662" y="567773"/>
                  </a:lnTo>
                  <a:lnTo>
                    <a:pt x="424479" y="604672"/>
                  </a:lnTo>
                  <a:lnTo>
                    <a:pt x="457832" y="641081"/>
                  </a:lnTo>
                  <a:lnTo>
                    <a:pt x="491865" y="676844"/>
                  </a:lnTo>
                  <a:lnTo>
                    <a:pt x="526564" y="711949"/>
                  </a:lnTo>
                  <a:lnTo>
                    <a:pt x="561916" y="746383"/>
                  </a:lnTo>
                  <a:lnTo>
                    <a:pt x="597908" y="780133"/>
                  </a:lnTo>
                  <a:lnTo>
                    <a:pt x="565212" y="743224"/>
                  </a:lnTo>
                  <a:lnTo>
                    <a:pt x="532759" y="706153"/>
                  </a:lnTo>
                  <a:lnTo>
                    <a:pt x="500545" y="668920"/>
                  </a:lnTo>
                  <a:lnTo>
                    <a:pt x="468565" y="631523"/>
                  </a:lnTo>
                  <a:lnTo>
                    <a:pt x="436813" y="593960"/>
                  </a:lnTo>
                  <a:lnTo>
                    <a:pt x="405439" y="556096"/>
                  </a:lnTo>
                  <a:lnTo>
                    <a:pt x="374353" y="518012"/>
                  </a:lnTo>
                  <a:lnTo>
                    <a:pt x="343589" y="479679"/>
                  </a:lnTo>
                  <a:lnTo>
                    <a:pt x="313181" y="441070"/>
                  </a:lnTo>
                  <a:lnTo>
                    <a:pt x="283164" y="402155"/>
                  </a:lnTo>
                  <a:lnTo>
                    <a:pt x="253383" y="363067"/>
                  </a:lnTo>
                  <a:lnTo>
                    <a:pt x="224002" y="323676"/>
                  </a:lnTo>
                  <a:lnTo>
                    <a:pt x="194981" y="284009"/>
                  </a:lnTo>
                  <a:lnTo>
                    <a:pt x="166283" y="244095"/>
                  </a:lnTo>
                  <a:lnTo>
                    <a:pt x="137870" y="203962"/>
                  </a:lnTo>
                  <a:lnTo>
                    <a:pt x="109849" y="163538"/>
                  </a:lnTo>
                  <a:lnTo>
                    <a:pt x="82054" y="122933"/>
                  </a:lnTo>
                  <a:lnTo>
                    <a:pt x="54481" y="82144"/>
                  </a:lnTo>
                  <a:lnTo>
                    <a:pt x="27130" y="41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13325" y="968782"/>
              <a:ext cx="133336" cy="2522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935026" y="261666"/>
              <a:ext cx="190500" cy="589280"/>
            </a:xfrm>
            <a:custGeom>
              <a:avLst/>
              <a:gdLst/>
              <a:ahLst/>
              <a:cxnLst/>
              <a:rect l="l" t="t" r="r" b="b"/>
              <a:pathLst>
                <a:path w="190500" h="589280">
                  <a:moveTo>
                    <a:pt x="0" y="0"/>
                  </a:moveTo>
                  <a:lnTo>
                    <a:pt x="9119" y="37715"/>
                  </a:lnTo>
                  <a:lnTo>
                    <a:pt x="18856" y="75228"/>
                  </a:lnTo>
                  <a:lnTo>
                    <a:pt x="29094" y="112576"/>
                  </a:lnTo>
                  <a:lnTo>
                    <a:pt x="39716" y="149796"/>
                  </a:lnTo>
                  <a:lnTo>
                    <a:pt x="50606" y="186931"/>
                  </a:lnTo>
                  <a:lnTo>
                    <a:pt x="61844" y="223953"/>
                  </a:lnTo>
                  <a:lnTo>
                    <a:pt x="85034" y="297781"/>
                  </a:lnTo>
                  <a:lnTo>
                    <a:pt x="109368" y="371232"/>
                  </a:lnTo>
                  <a:lnTo>
                    <a:pt x="121881" y="407848"/>
                  </a:lnTo>
                  <a:lnTo>
                    <a:pt x="134739" y="444352"/>
                  </a:lnTo>
                  <a:lnTo>
                    <a:pt x="147862" y="480769"/>
                  </a:lnTo>
                  <a:lnTo>
                    <a:pt x="161364" y="517066"/>
                  </a:lnTo>
                  <a:lnTo>
                    <a:pt x="175364" y="553205"/>
                  </a:lnTo>
                  <a:lnTo>
                    <a:pt x="189983" y="589144"/>
                  </a:lnTo>
                  <a:lnTo>
                    <a:pt x="180850" y="551441"/>
                  </a:lnTo>
                  <a:lnTo>
                    <a:pt x="171102" y="513933"/>
                  </a:lnTo>
                  <a:lnTo>
                    <a:pt x="160855" y="476584"/>
                  </a:lnTo>
                  <a:lnTo>
                    <a:pt x="150225" y="439358"/>
                  </a:lnTo>
                  <a:lnTo>
                    <a:pt x="139346" y="402217"/>
                  </a:lnTo>
                  <a:lnTo>
                    <a:pt x="128113" y="365191"/>
                  </a:lnTo>
                  <a:lnTo>
                    <a:pt x="104949" y="291362"/>
                  </a:lnTo>
                  <a:lnTo>
                    <a:pt x="80646" y="217903"/>
                  </a:lnTo>
                  <a:lnTo>
                    <a:pt x="68137" y="181285"/>
                  </a:lnTo>
                  <a:lnTo>
                    <a:pt x="55275" y="144780"/>
                  </a:lnTo>
                  <a:lnTo>
                    <a:pt x="42152" y="108360"/>
                  </a:lnTo>
                  <a:lnTo>
                    <a:pt x="28647" y="72064"/>
                  </a:lnTo>
                  <a:lnTo>
                    <a:pt x="14637" y="359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319957" y="5945070"/>
              <a:ext cx="2051685" cy="0"/>
            </a:xfrm>
            <a:custGeom>
              <a:avLst/>
              <a:gdLst/>
              <a:ahLst/>
              <a:cxnLst/>
              <a:rect l="l" t="t" r="r" b="b"/>
              <a:pathLst>
                <a:path w="2051684" h="0">
                  <a:moveTo>
                    <a:pt x="0" y="0"/>
                  </a:moveTo>
                  <a:lnTo>
                    <a:pt x="2051665" y="0"/>
                  </a:lnTo>
                </a:path>
              </a:pathLst>
            </a:custGeom>
            <a:ln w="20941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795157" y="5945070"/>
              <a:ext cx="1922145" cy="0"/>
            </a:xfrm>
            <a:custGeom>
              <a:avLst/>
              <a:gdLst/>
              <a:ahLst/>
              <a:cxnLst/>
              <a:rect l="l" t="t" r="r" b="b"/>
              <a:pathLst>
                <a:path w="1922144" h="0">
                  <a:moveTo>
                    <a:pt x="0" y="0"/>
                  </a:moveTo>
                  <a:lnTo>
                    <a:pt x="1921522" y="0"/>
                  </a:lnTo>
                </a:path>
              </a:pathLst>
            </a:custGeom>
            <a:ln w="20941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351390" y="7297880"/>
              <a:ext cx="8355965" cy="0"/>
            </a:xfrm>
            <a:custGeom>
              <a:avLst/>
              <a:gdLst/>
              <a:ahLst/>
              <a:cxnLst/>
              <a:rect l="l" t="t" r="r" b="b"/>
              <a:pathLst>
                <a:path w="8355965" h="0">
                  <a:moveTo>
                    <a:pt x="0" y="0"/>
                  </a:moveTo>
                  <a:lnTo>
                    <a:pt x="8355619" y="0"/>
                  </a:lnTo>
                </a:path>
              </a:pathLst>
            </a:custGeom>
            <a:ln w="20941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351390" y="6749549"/>
              <a:ext cx="8355965" cy="0"/>
            </a:xfrm>
            <a:custGeom>
              <a:avLst/>
              <a:gdLst/>
              <a:ahLst/>
              <a:cxnLst/>
              <a:rect l="l" t="t" r="r" b="b"/>
              <a:pathLst>
                <a:path w="8355965" h="0">
                  <a:moveTo>
                    <a:pt x="0" y="0"/>
                  </a:moveTo>
                  <a:lnTo>
                    <a:pt x="8355619" y="0"/>
                  </a:lnTo>
                </a:path>
              </a:pathLst>
            </a:custGeom>
            <a:ln w="20941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351390" y="10979581"/>
              <a:ext cx="8355965" cy="0"/>
            </a:xfrm>
            <a:custGeom>
              <a:avLst/>
              <a:gdLst/>
              <a:ahLst/>
              <a:cxnLst/>
              <a:rect l="l" t="t" r="r" b="b"/>
              <a:pathLst>
                <a:path w="8355965" h="0">
                  <a:moveTo>
                    <a:pt x="0" y="0"/>
                  </a:moveTo>
                  <a:lnTo>
                    <a:pt x="8355619" y="0"/>
                  </a:lnTo>
                </a:path>
              </a:pathLst>
            </a:custGeom>
            <a:ln w="20941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1351390" y="10431241"/>
              <a:ext cx="8355965" cy="0"/>
            </a:xfrm>
            <a:custGeom>
              <a:avLst/>
              <a:gdLst/>
              <a:ahLst/>
              <a:cxnLst/>
              <a:rect l="l" t="t" r="r" b="b"/>
              <a:pathLst>
                <a:path w="8355965" h="0">
                  <a:moveTo>
                    <a:pt x="0" y="0"/>
                  </a:moveTo>
                  <a:lnTo>
                    <a:pt x="8355619" y="0"/>
                  </a:lnTo>
                </a:path>
              </a:pathLst>
            </a:custGeom>
            <a:ln w="20941">
              <a:solidFill>
                <a:srgbClr val="ECECE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658892" y="10099547"/>
              <a:ext cx="3058160" cy="0"/>
            </a:xfrm>
            <a:custGeom>
              <a:avLst/>
              <a:gdLst/>
              <a:ahLst/>
              <a:cxnLst/>
              <a:rect l="l" t="t" r="r" b="b"/>
              <a:pathLst>
                <a:path w="3058159" h="0">
                  <a:moveTo>
                    <a:pt x="0" y="0"/>
                  </a:moveTo>
                  <a:lnTo>
                    <a:pt x="3058063" y="0"/>
                  </a:lnTo>
                </a:path>
              </a:pathLst>
            </a:custGeom>
            <a:ln w="7853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658892" y="9397997"/>
              <a:ext cx="3058160" cy="0"/>
            </a:xfrm>
            <a:custGeom>
              <a:avLst/>
              <a:gdLst/>
              <a:ahLst/>
              <a:cxnLst/>
              <a:rect l="l" t="t" r="r" b="b"/>
              <a:pathLst>
                <a:path w="3058159" h="0">
                  <a:moveTo>
                    <a:pt x="0" y="0"/>
                  </a:moveTo>
                  <a:lnTo>
                    <a:pt x="3058063" y="0"/>
                  </a:lnTo>
                </a:path>
              </a:pathLst>
            </a:custGeom>
            <a:ln w="7853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658892" y="8696448"/>
              <a:ext cx="3058160" cy="0"/>
            </a:xfrm>
            <a:custGeom>
              <a:avLst/>
              <a:gdLst/>
              <a:ahLst/>
              <a:cxnLst/>
              <a:rect l="l" t="t" r="r" b="b"/>
              <a:pathLst>
                <a:path w="3058159" h="0">
                  <a:moveTo>
                    <a:pt x="0" y="0"/>
                  </a:moveTo>
                  <a:lnTo>
                    <a:pt x="3058063" y="0"/>
                  </a:lnTo>
                </a:path>
              </a:pathLst>
            </a:custGeom>
            <a:ln w="7853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658892" y="7984428"/>
              <a:ext cx="3058160" cy="0"/>
            </a:xfrm>
            <a:custGeom>
              <a:avLst/>
              <a:gdLst/>
              <a:ahLst/>
              <a:cxnLst/>
              <a:rect l="l" t="t" r="r" b="b"/>
              <a:pathLst>
                <a:path w="3058159" h="0">
                  <a:moveTo>
                    <a:pt x="0" y="0"/>
                  </a:moveTo>
                  <a:lnTo>
                    <a:pt x="3058063" y="0"/>
                  </a:lnTo>
                </a:path>
              </a:pathLst>
            </a:custGeom>
            <a:ln w="7853">
              <a:solidFill>
                <a:srgbClr val="EDEDE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0" y="0"/>
              <a:ext cx="2691130" cy="11308715"/>
            </a:xfrm>
            <a:custGeom>
              <a:avLst/>
              <a:gdLst/>
              <a:ahLst/>
              <a:cxnLst/>
              <a:rect l="l" t="t" r="r" b="b"/>
              <a:pathLst>
                <a:path w="2691130" h="11308715">
                  <a:moveTo>
                    <a:pt x="2691017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2691017" y="11308556"/>
                  </a:lnTo>
                  <a:lnTo>
                    <a:pt x="2691017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9089078" y="7662233"/>
              <a:ext cx="565150" cy="2656205"/>
            </a:xfrm>
            <a:custGeom>
              <a:avLst/>
              <a:gdLst/>
              <a:ahLst/>
              <a:cxnLst/>
              <a:rect l="l" t="t" r="r" b="b"/>
              <a:pathLst>
                <a:path w="565150" h="2656204">
                  <a:moveTo>
                    <a:pt x="491159" y="1180312"/>
                  </a:moveTo>
                  <a:lnTo>
                    <a:pt x="490816" y="1170406"/>
                  </a:lnTo>
                  <a:lnTo>
                    <a:pt x="486892" y="1161300"/>
                  </a:lnTo>
                  <a:lnTo>
                    <a:pt x="479602" y="1154087"/>
                  </a:lnTo>
                  <a:lnTo>
                    <a:pt x="477850" y="1152918"/>
                  </a:lnTo>
                  <a:lnTo>
                    <a:pt x="477850" y="1176921"/>
                  </a:lnTo>
                  <a:lnTo>
                    <a:pt x="474662" y="1182217"/>
                  </a:lnTo>
                  <a:lnTo>
                    <a:pt x="451688" y="1220520"/>
                  </a:lnTo>
                  <a:lnTo>
                    <a:pt x="402551" y="1242377"/>
                  </a:lnTo>
                  <a:lnTo>
                    <a:pt x="370459" y="1240040"/>
                  </a:lnTo>
                  <a:lnTo>
                    <a:pt x="332206" y="1228890"/>
                  </a:lnTo>
                  <a:lnTo>
                    <a:pt x="287591" y="1206449"/>
                  </a:lnTo>
                  <a:lnTo>
                    <a:pt x="236435" y="1170266"/>
                  </a:lnTo>
                  <a:lnTo>
                    <a:pt x="178536" y="1117866"/>
                  </a:lnTo>
                  <a:lnTo>
                    <a:pt x="126123" y="1059967"/>
                  </a:lnTo>
                  <a:lnTo>
                    <a:pt x="89928" y="1008811"/>
                  </a:lnTo>
                  <a:lnTo>
                    <a:pt x="67500" y="964196"/>
                  </a:lnTo>
                  <a:lnTo>
                    <a:pt x="56349" y="925944"/>
                  </a:lnTo>
                  <a:lnTo>
                    <a:pt x="54013" y="893851"/>
                  </a:lnTo>
                  <a:lnTo>
                    <a:pt x="58039" y="867714"/>
                  </a:lnTo>
                  <a:lnTo>
                    <a:pt x="119494" y="818527"/>
                  </a:lnTo>
                  <a:lnTo>
                    <a:pt x="126339" y="820051"/>
                  </a:lnTo>
                  <a:lnTo>
                    <a:pt x="190804" y="916800"/>
                  </a:lnTo>
                  <a:lnTo>
                    <a:pt x="194132" y="921854"/>
                  </a:lnTo>
                  <a:lnTo>
                    <a:pt x="193040" y="928611"/>
                  </a:lnTo>
                  <a:lnTo>
                    <a:pt x="153987" y="959027"/>
                  </a:lnTo>
                  <a:lnTo>
                    <a:pt x="147586" y="966063"/>
                  </a:lnTo>
                  <a:lnTo>
                    <a:pt x="144170" y="974661"/>
                  </a:lnTo>
                  <a:lnTo>
                    <a:pt x="143903" y="983894"/>
                  </a:lnTo>
                  <a:lnTo>
                    <a:pt x="146989" y="992898"/>
                  </a:lnTo>
                  <a:lnTo>
                    <a:pt x="169608" y="1029792"/>
                  </a:lnTo>
                  <a:lnTo>
                    <a:pt x="215099" y="1081278"/>
                  </a:lnTo>
                  <a:lnTo>
                    <a:pt x="244106" y="1108583"/>
                  </a:lnTo>
                  <a:lnTo>
                    <a:pt x="284175" y="1138516"/>
                  </a:lnTo>
                  <a:lnTo>
                    <a:pt x="312470" y="1152461"/>
                  </a:lnTo>
                  <a:lnTo>
                    <a:pt x="321703" y="1152207"/>
                  </a:lnTo>
                  <a:lnTo>
                    <a:pt x="330301" y="1148778"/>
                  </a:lnTo>
                  <a:lnTo>
                    <a:pt x="337350" y="1142377"/>
                  </a:lnTo>
                  <a:lnTo>
                    <a:pt x="340004" y="1138948"/>
                  </a:lnTo>
                  <a:lnTo>
                    <a:pt x="364020" y="1108075"/>
                  </a:lnTo>
                  <a:lnTo>
                    <a:pt x="367753" y="1103325"/>
                  </a:lnTo>
                  <a:lnTo>
                    <a:pt x="374523" y="1102220"/>
                  </a:lnTo>
                  <a:lnTo>
                    <a:pt x="476300" y="1170076"/>
                  </a:lnTo>
                  <a:lnTo>
                    <a:pt x="477850" y="1176921"/>
                  </a:lnTo>
                  <a:lnTo>
                    <a:pt x="477850" y="1152918"/>
                  </a:lnTo>
                  <a:lnTo>
                    <a:pt x="401828" y="1102220"/>
                  </a:lnTo>
                  <a:lnTo>
                    <a:pt x="387985" y="1092987"/>
                  </a:lnTo>
                  <a:lnTo>
                    <a:pt x="378688" y="1089113"/>
                  </a:lnTo>
                  <a:lnTo>
                    <a:pt x="325488" y="1133119"/>
                  </a:lnTo>
                  <a:lnTo>
                    <a:pt x="322072" y="1137640"/>
                  </a:lnTo>
                  <a:lnTo>
                    <a:pt x="315823" y="1138948"/>
                  </a:lnTo>
                  <a:lnTo>
                    <a:pt x="275323" y="1114386"/>
                  </a:lnTo>
                  <a:lnTo>
                    <a:pt x="225844" y="1070610"/>
                  </a:lnTo>
                  <a:lnTo>
                    <a:pt x="199517" y="1042670"/>
                  </a:lnTo>
                  <a:lnTo>
                    <a:pt x="170789" y="1004303"/>
                  </a:lnTo>
                  <a:lnTo>
                    <a:pt x="160261" y="985583"/>
                  </a:lnTo>
                  <a:lnTo>
                    <a:pt x="157467" y="980617"/>
                  </a:lnTo>
                  <a:lnTo>
                    <a:pt x="158750" y="974369"/>
                  </a:lnTo>
                  <a:lnTo>
                    <a:pt x="163271" y="970902"/>
                  </a:lnTo>
                  <a:lnTo>
                    <a:pt x="197573" y="944232"/>
                  </a:lnTo>
                  <a:lnTo>
                    <a:pt x="204177" y="936637"/>
                  </a:lnTo>
                  <a:lnTo>
                    <a:pt x="207467" y="927455"/>
                  </a:lnTo>
                  <a:lnTo>
                    <a:pt x="207264" y="917714"/>
                  </a:lnTo>
                  <a:lnTo>
                    <a:pt x="203390" y="908418"/>
                  </a:lnTo>
                  <a:lnTo>
                    <a:pt x="143433" y="818527"/>
                  </a:lnTo>
                  <a:lnTo>
                    <a:pt x="142290" y="816813"/>
                  </a:lnTo>
                  <a:lnTo>
                    <a:pt x="135089" y="809523"/>
                  </a:lnTo>
                  <a:lnTo>
                    <a:pt x="125984" y="805586"/>
                  </a:lnTo>
                  <a:lnTo>
                    <a:pt x="116078" y="805243"/>
                  </a:lnTo>
                  <a:lnTo>
                    <a:pt x="106438" y="808736"/>
                  </a:lnTo>
                  <a:lnTo>
                    <a:pt x="68122" y="831748"/>
                  </a:lnTo>
                  <a:lnTo>
                    <a:pt x="43484" y="863727"/>
                  </a:lnTo>
                  <a:lnTo>
                    <a:pt x="39027" y="891921"/>
                  </a:lnTo>
                  <a:lnTo>
                    <a:pt x="41198" y="926325"/>
                  </a:lnTo>
                  <a:lnTo>
                    <a:pt x="52578" y="967054"/>
                  </a:lnTo>
                  <a:lnTo>
                    <a:pt x="75755" y="1014260"/>
                  </a:lnTo>
                  <a:lnTo>
                    <a:pt x="113309" y="1068044"/>
                  </a:lnTo>
                  <a:lnTo>
                    <a:pt x="167855" y="1128534"/>
                  </a:lnTo>
                  <a:lnTo>
                    <a:pt x="225742" y="1180985"/>
                  </a:lnTo>
                  <a:lnTo>
                    <a:pt x="277507" y="1217853"/>
                  </a:lnTo>
                  <a:lnTo>
                    <a:pt x="323265" y="1241386"/>
                  </a:lnTo>
                  <a:lnTo>
                    <a:pt x="363131" y="1253858"/>
                  </a:lnTo>
                  <a:lnTo>
                    <a:pt x="397192" y="1257515"/>
                  </a:lnTo>
                  <a:lnTo>
                    <a:pt x="406158" y="1257249"/>
                  </a:lnTo>
                  <a:lnTo>
                    <a:pt x="451027" y="1243672"/>
                  </a:lnTo>
                  <a:lnTo>
                    <a:pt x="452412" y="1242377"/>
                  </a:lnTo>
                  <a:lnTo>
                    <a:pt x="458533" y="1236649"/>
                  </a:lnTo>
                  <a:lnTo>
                    <a:pt x="464616" y="1228242"/>
                  </a:lnTo>
                  <a:lnTo>
                    <a:pt x="487654" y="1189951"/>
                  </a:lnTo>
                  <a:lnTo>
                    <a:pt x="491159" y="1180312"/>
                  </a:lnTo>
                  <a:close/>
                </a:path>
                <a:path w="565150" h="2656204">
                  <a:moveTo>
                    <a:pt x="522884" y="261429"/>
                  </a:moveTo>
                  <a:lnTo>
                    <a:pt x="517855" y="210032"/>
                  </a:lnTo>
                  <a:lnTo>
                    <a:pt x="503110" y="161328"/>
                  </a:lnTo>
                  <a:lnTo>
                    <a:pt x="492252" y="141033"/>
                  </a:lnTo>
                  <a:lnTo>
                    <a:pt x="492252" y="261429"/>
                  </a:lnTo>
                  <a:lnTo>
                    <a:pt x="487095" y="310083"/>
                  </a:lnTo>
                  <a:lnTo>
                    <a:pt x="472338" y="355193"/>
                  </a:lnTo>
                  <a:lnTo>
                    <a:pt x="449059" y="395693"/>
                  </a:lnTo>
                  <a:lnTo>
                    <a:pt x="418363" y="430530"/>
                  </a:lnTo>
                  <a:lnTo>
                    <a:pt x="410667" y="409092"/>
                  </a:lnTo>
                  <a:lnTo>
                    <a:pt x="400075" y="388988"/>
                  </a:lnTo>
                  <a:lnTo>
                    <a:pt x="391820" y="377545"/>
                  </a:lnTo>
                  <a:lnTo>
                    <a:pt x="391820" y="451777"/>
                  </a:lnTo>
                  <a:lnTo>
                    <a:pt x="362585" y="468858"/>
                  </a:lnTo>
                  <a:lnTo>
                    <a:pt x="330835" y="481571"/>
                  </a:lnTo>
                  <a:lnTo>
                    <a:pt x="296989" y="489496"/>
                  </a:lnTo>
                  <a:lnTo>
                    <a:pt x="261454" y="492239"/>
                  </a:lnTo>
                  <a:lnTo>
                    <a:pt x="225907" y="489496"/>
                  </a:lnTo>
                  <a:lnTo>
                    <a:pt x="192049" y="481571"/>
                  </a:lnTo>
                  <a:lnTo>
                    <a:pt x="160299" y="468858"/>
                  </a:lnTo>
                  <a:lnTo>
                    <a:pt x="131064" y="451777"/>
                  </a:lnTo>
                  <a:lnTo>
                    <a:pt x="138798" y="430517"/>
                  </a:lnTo>
                  <a:lnTo>
                    <a:pt x="146926" y="408127"/>
                  </a:lnTo>
                  <a:lnTo>
                    <a:pt x="176022" y="373468"/>
                  </a:lnTo>
                  <a:lnTo>
                    <a:pt x="215239" y="350621"/>
                  </a:lnTo>
                  <a:lnTo>
                    <a:pt x="261454" y="342379"/>
                  </a:lnTo>
                  <a:lnTo>
                    <a:pt x="307657" y="350621"/>
                  </a:lnTo>
                  <a:lnTo>
                    <a:pt x="346862" y="373468"/>
                  </a:lnTo>
                  <a:lnTo>
                    <a:pt x="375958" y="408127"/>
                  </a:lnTo>
                  <a:lnTo>
                    <a:pt x="391820" y="451777"/>
                  </a:lnTo>
                  <a:lnTo>
                    <a:pt x="391820" y="377545"/>
                  </a:lnTo>
                  <a:lnTo>
                    <a:pt x="359854" y="344805"/>
                  </a:lnTo>
                  <a:lnTo>
                    <a:pt x="323443" y="323951"/>
                  </a:lnTo>
                  <a:lnTo>
                    <a:pt x="337959" y="311734"/>
                  </a:lnTo>
                  <a:lnTo>
                    <a:pt x="344665" y="306095"/>
                  </a:lnTo>
                  <a:lnTo>
                    <a:pt x="361010" y="283616"/>
                  </a:lnTo>
                  <a:lnTo>
                    <a:pt x="371513" y="257479"/>
                  </a:lnTo>
                  <a:lnTo>
                    <a:pt x="375221" y="228625"/>
                  </a:lnTo>
                  <a:lnTo>
                    <a:pt x="366268" y="184378"/>
                  </a:lnTo>
                  <a:lnTo>
                    <a:pt x="344576" y="152247"/>
                  </a:lnTo>
                  <a:lnTo>
                    <a:pt x="344576" y="228625"/>
                  </a:lnTo>
                  <a:lnTo>
                    <a:pt x="338023" y="260946"/>
                  </a:lnTo>
                  <a:lnTo>
                    <a:pt x="320205" y="287362"/>
                  </a:lnTo>
                  <a:lnTo>
                    <a:pt x="293776" y="305193"/>
                  </a:lnTo>
                  <a:lnTo>
                    <a:pt x="261454" y="311734"/>
                  </a:lnTo>
                  <a:lnTo>
                    <a:pt x="229120" y="305193"/>
                  </a:lnTo>
                  <a:lnTo>
                    <a:pt x="202692" y="287362"/>
                  </a:lnTo>
                  <a:lnTo>
                    <a:pt x="184861" y="260946"/>
                  </a:lnTo>
                  <a:lnTo>
                    <a:pt x="178320" y="228625"/>
                  </a:lnTo>
                  <a:lnTo>
                    <a:pt x="184861" y="196291"/>
                  </a:lnTo>
                  <a:lnTo>
                    <a:pt x="202692" y="169862"/>
                  </a:lnTo>
                  <a:lnTo>
                    <a:pt x="229120" y="152019"/>
                  </a:lnTo>
                  <a:lnTo>
                    <a:pt x="261454" y="145478"/>
                  </a:lnTo>
                  <a:lnTo>
                    <a:pt x="293776" y="152019"/>
                  </a:lnTo>
                  <a:lnTo>
                    <a:pt x="320205" y="169862"/>
                  </a:lnTo>
                  <a:lnTo>
                    <a:pt x="338023" y="196291"/>
                  </a:lnTo>
                  <a:lnTo>
                    <a:pt x="344576" y="228625"/>
                  </a:lnTo>
                  <a:lnTo>
                    <a:pt x="344576" y="152247"/>
                  </a:lnTo>
                  <a:lnTo>
                    <a:pt x="341858" y="148209"/>
                  </a:lnTo>
                  <a:lnTo>
                    <a:pt x="337807" y="145478"/>
                  </a:lnTo>
                  <a:lnTo>
                    <a:pt x="305689" y="123812"/>
                  </a:lnTo>
                  <a:lnTo>
                    <a:pt x="261454" y="114858"/>
                  </a:lnTo>
                  <a:lnTo>
                    <a:pt x="217208" y="123812"/>
                  </a:lnTo>
                  <a:lnTo>
                    <a:pt x="181038" y="148209"/>
                  </a:lnTo>
                  <a:lnTo>
                    <a:pt x="156629" y="184378"/>
                  </a:lnTo>
                  <a:lnTo>
                    <a:pt x="147675" y="228625"/>
                  </a:lnTo>
                  <a:lnTo>
                    <a:pt x="151384" y="257479"/>
                  </a:lnTo>
                  <a:lnTo>
                    <a:pt x="161886" y="283616"/>
                  </a:lnTo>
                  <a:lnTo>
                    <a:pt x="178231" y="306095"/>
                  </a:lnTo>
                  <a:lnTo>
                    <a:pt x="199453" y="323951"/>
                  </a:lnTo>
                  <a:lnTo>
                    <a:pt x="186766" y="329831"/>
                  </a:lnTo>
                  <a:lnTo>
                    <a:pt x="152095" y="353860"/>
                  </a:lnTo>
                  <a:lnTo>
                    <a:pt x="122809" y="388988"/>
                  </a:lnTo>
                  <a:lnTo>
                    <a:pt x="104533" y="430517"/>
                  </a:lnTo>
                  <a:lnTo>
                    <a:pt x="73825" y="395693"/>
                  </a:lnTo>
                  <a:lnTo>
                    <a:pt x="50558" y="355180"/>
                  </a:lnTo>
                  <a:lnTo>
                    <a:pt x="35801" y="310070"/>
                  </a:lnTo>
                  <a:lnTo>
                    <a:pt x="30645" y="261429"/>
                  </a:lnTo>
                  <a:lnTo>
                    <a:pt x="35344" y="214972"/>
                  </a:lnTo>
                  <a:lnTo>
                    <a:pt x="48806" y="171678"/>
                  </a:lnTo>
                  <a:lnTo>
                    <a:pt x="70116" y="132473"/>
                  </a:lnTo>
                  <a:lnTo>
                    <a:pt x="98323" y="98310"/>
                  </a:lnTo>
                  <a:lnTo>
                    <a:pt x="132499" y="70104"/>
                  </a:lnTo>
                  <a:lnTo>
                    <a:pt x="171691" y="48806"/>
                  </a:lnTo>
                  <a:lnTo>
                    <a:pt x="214998" y="35331"/>
                  </a:lnTo>
                  <a:lnTo>
                    <a:pt x="261454" y="30632"/>
                  </a:lnTo>
                  <a:lnTo>
                    <a:pt x="307911" y="35331"/>
                  </a:lnTo>
                  <a:lnTo>
                    <a:pt x="351205" y="48806"/>
                  </a:lnTo>
                  <a:lnTo>
                    <a:pt x="390398" y="70104"/>
                  </a:lnTo>
                  <a:lnTo>
                    <a:pt x="424573" y="98310"/>
                  </a:lnTo>
                  <a:lnTo>
                    <a:pt x="452780" y="132473"/>
                  </a:lnTo>
                  <a:lnTo>
                    <a:pt x="474091" y="171678"/>
                  </a:lnTo>
                  <a:lnTo>
                    <a:pt x="487553" y="214972"/>
                  </a:lnTo>
                  <a:lnTo>
                    <a:pt x="492252" y="261429"/>
                  </a:lnTo>
                  <a:lnTo>
                    <a:pt x="492252" y="141033"/>
                  </a:lnTo>
                  <a:lnTo>
                    <a:pt x="479107" y="116459"/>
                  </a:lnTo>
                  <a:lnTo>
                    <a:pt x="446316" y="76555"/>
                  </a:lnTo>
                  <a:lnTo>
                    <a:pt x="406425" y="43764"/>
                  </a:lnTo>
                  <a:lnTo>
                    <a:pt x="381876" y="30632"/>
                  </a:lnTo>
                  <a:lnTo>
                    <a:pt x="361556" y="19761"/>
                  </a:lnTo>
                  <a:lnTo>
                    <a:pt x="312851" y="5016"/>
                  </a:lnTo>
                  <a:lnTo>
                    <a:pt x="261454" y="0"/>
                  </a:lnTo>
                  <a:lnTo>
                    <a:pt x="210045" y="5016"/>
                  </a:lnTo>
                  <a:lnTo>
                    <a:pt x="161340" y="19761"/>
                  </a:lnTo>
                  <a:lnTo>
                    <a:pt x="116471" y="43764"/>
                  </a:lnTo>
                  <a:lnTo>
                    <a:pt x="76581" y="76555"/>
                  </a:lnTo>
                  <a:lnTo>
                    <a:pt x="43789" y="116459"/>
                  </a:lnTo>
                  <a:lnTo>
                    <a:pt x="19773" y="161328"/>
                  </a:lnTo>
                  <a:lnTo>
                    <a:pt x="5029" y="210032"/>
                  </a:lnTo>
                  <a:lnTo>
                    <a:pt x="0" y="261429"/>
                  </a:lnTo>
                  <a:lnTo>
                    <a:pt x="5029" y="312839"/>
                  </a:lnTo>
                  <a:lnTo>
                    <a:pt x="19773" y="361530"/>
                  </a:lnTo>
                  <a:lnTo>
                    <a:pt x="43789" y="406400"/>
                  </a:lnTo>
                  <a:lnTo>
                    <a:pt x="76581" y="446303"/>
                  </a:lnTo>
                  <a:lnTo>
                    <a:pt x="116471" y="479094"/>
                  </a:lnTo>
                  <a:lnTo>
                    <a:pt x="161340" y="503097"/>
                  </a:lnTo>
                  <a:lnTo>
                    <a:pt x="210045" y="517842"/>
                  </a:lnTo>
                  <a:lnTo>
                    <a:pt x="261454" y="522859"/>
                  </a:lnTo>
                  <a:lnTo>
                    <a:pt x="312851" y="517842"/>
                  </a:lnTo>
                  <a:lnTo>
                    <a:pt x="361556" y="503097"/>
                  </a:lnTo>
                  <a:lnTo>
                    <a:pt x="406425" y="479094"/>
                  </a:lnTo>
                  <a:lnTo>
                    <a:pt x="446316" y="446303"/>
                  </a:lnTo>
                  <a:lnTo>
                    <a:pt x="459282" y="430530"/>
                  </a:lnTo>
                  <a:lnTo>
                    <a:pt x="438810" y="430530"/>
                  </a:lnTo>
                  <a:lnTo>
                    <a:pt x="459282" y="430517"/>
                  </a:lnTo>
                  <a:lnTo>
                    <a:pt x="479107" y="406400"/>
                  </a:lnTo>
                  <a:lnTo>
                    <a:pt x="503110" y="361530"/>
                  </a:lnTo>
                  <a:lnTo>
                    <a:pt x="517855" y="312839"/>
                  </a:lnTo>
                  <a:lnTo>
                    <a:pt x="522884" y="261429"/>
                  </a:lnTo>
                  <a:close/>
                </a:path>
                <a:path w="565150" h="2656204">
                  <a:moveTo>
                    <a:pt x="543826" y="1556588"/>
                  </a:moveTo>
                  <a:lnTo>
                    <a:pt x="542505" y="1550123"/>
                  </a:lnTo>
                  <a:lnTo>
                    <a:pt x="541782" y="1546542"/>
                  </a:lnTo>
                  <a:lnTo>
                    <a:pt x="536232" y="1538312"/>
                  </a:lnTo>
                  <a:lnTo>
                    <a:pt x="528002" y="1532763"/>
                  </a:lnTo>
                  <a:lnTo>
                    <a:pt x="524421" y="1532039"/>
                  </a:lnTo>
                  <a:lnTo>
                    <a:pt x="524421" y="1562239"/>
                  </a:lnTo>
                  <a:lnTo>
                    <a:pt x="524421" y="1833727"/>
                  </a:lnTo>
                  <a:lnTo>
                    <a:pt x="412178" y="1695069"/>
                  </a:lnTo>
                  <a:lnTo>
                    <a:pt x="406069" y="1694421"/>
                  </a:lnTo>
                  <a:lnTo>
                    <a:pt x="397738" y="1701177"/>
                  </a:lnTo>
                  <a:lnTo>
                    <a:pt x="397090" y="1707286"/>
                  </a:lnTo>
                  <a:lnTo>
                    <a:pt x="510527" y="1847405"/>
                  </a:lnTo>
                  <a:lnTo>
                    <a:pt x="510667" y="1847507"/>
                  </a:lnTo>
                  <a:lnTo>
                    <a:pt x="510781" y="1847634"/>
                  </a:lnTo>
                  <a:lnTo>
                    <a:pt x="72402" y="1847634"/>
                  </a:lnTo>
                  <a:lnTo>
                    <a:pt x="72529" y="1847494"/>
                  </a:lnTo>
                  <a:lnTo>
                    <a:pt x="72656" y="1847405"/>
                  </a:lnTo>
                  <a:lnTo>
                    <a:pt x="83718" y="1833727"/>
                  </a:lnTo>
                  <a:lnTo>
                    <a:pt x="186080" y="1707286"/>
                  </a:lnTo>
                  <a:lnTo>
                    <a:pt x="185445" y="1701177"/>
                  </a:lnTo>
                  <a:lnTo>
                    <a:pt x="177114" y="1694434"/>
                  </a:lnTo>
                  <a:lnTo>
                    <a:pt x="171005" y="1695069"/>
                  </a:lnTo>
                  <a:lnTo>
                    <a:pt x="58762" y="1833727"/>
                  </a:lnTo>
                  <a:lnTo>
                    <a:pt x="58762" y="1562239"/>
                  </a:lnTo>
                  <a:lnTo>
                    <a:pt x="265061" y="1716989"/>
                  </a:lnTo>
                  <a:lnTo>
                    <a:pt x="291592" y="1725320"/>
                  </a:lnTo>
                  <a:lnTo>
                    <a:pt x="298589" y="1724825"/>
                  </a:lnTo>
                  <a:lnTo>
                    <a:pt x="332828" y="1705952"/>
                  </a:lnTo>
                  <a:lnTo>
                    <a:pt x="524421" y="1562239"/>
                  </a:lnTo>
                  <a:lnTo>
                    <a:pt x="524421" y="1532039"/>
                  </a:lnTo>
                  <a:lnTo>
                    <a:pt x="517956" y="1530718"/>
                  </a:lnTo>
                  <a:lnTo>
                    <a:pt x="508254" y="1530718"/>
                  </a:lnTo>
                  <a:lnTo>
                    <a:pt x="508254" y="1550123"/>
                  </a:lnTo>
                  <a:lnTo>
                    <a:pt x="306463" y="1701457"/>
                  </a:lnTo>
                  <a:lnTo>
                    <a:pt x="302844" y="1704225"/>
                  </a:lnTo>
                  <a:lnTo>
                    <a:pt x="297281" y="1705952"/>
                  </a:lnTo>
                  <a:lnTo>
                    <a:pt x="291592" y="1705927"/>
                  </a:lnTo>
                  <a:lnTo>
                    <a:pt x="285902" y="1705952"/>
                  </a:lnTo>
                  <a:lnTo>
                    <a:pt x="280327" y="1704225"/>
                  </a:lnTo>
                  <a:lnTo>
                    <a:pt x="276707" y="1701457"/>
                  </a:lnTo>
                  <a:lnTo>
                    <a:pt x="91084" y="1562239"/>
                  </a:lnTo>
                  <a:lnTo>
                    <a:pt x="74942" y="1550123"/>
                  </a:lnTo>
                  <a:lnTo>
                    <a:pt x="508254" y="1550123"/>
                  </a:lnTo>
                  <a:lnTo>
                    <a:pt x="508254" y="1530718"/>
                  </a:lnTo>
                  <a:lnTo>
                    <a:pt x="65214" y="1530718"/>
                  </a:lnTo>
                  <a:lnTo>
                    <a:pt x="55181" y="1532763"/>
                  </a:lnTo>
                  <a:lnTo>
                    <a:pt x="46951" y="1538312"/>
                  </a:lnTo>
                  <a:lnTo>
                    <a:pt x="41402" y="1546542"/>
                  </a:lnTo>
                  <a:lnTo>
                    <a:pt x="39357" y="1556588"/>
                  </a:lnTo>
                  <a:lnTo>
                    <a:pt x="39357" y="1841169"/>
                  </a:lnTo>
                  <a:lnTo>
                    <a:pt x="41402" y="1851215"/>
                  </a:lnTo>
                  <a:lnTo>
                    <a:pt x="46964" y="1859432"/>
                  </a:lnTo>
                  <a:lnTo>
                    <a:pt x="55181" y="1864995"/>
                  </a:lnTo>
                  <a:lnTo>
                    <a:pt x="65214" y="1867039"/>
                  </a:lnTo>
                  <a:lnTo>
                    <a:pt x="517956" y="1867039"/>
                  </a:lnTo>
                  <a:lnTo>
                    <a:pt x="528002" y="1864995"/>
                  </a:lnTo>
                  <a:lnTo>
                    <a:pt x="536232" y="1859432"/>
                  </a:lnTo>
                  <a:lnTo>
                    <a:pt x="541782" y="1851202"/>
                  </a:lnTo>
                  <a:lnTo>
                    <a:pt x="542505" y="1847634"/>
                  </a:lnTo>
                  <a:lnTo>
                    <a:pt x="543826" y="1841169"/>
                  </a:lnTo>
                  <a:lnTo>
                    <a:pt x="543826" y="1833727"/>
                  </a:lnTo>
                  <a:lnTo>
                    <a:pt x="543826" y="1562239"/>
                  </a:lnTo>
                  <a:lnTo>
                    <a:pt x="543826" y="1556588"/>
                  </a:lnTo>
                  <a:close/>
                </a:path>
                <a:path w="565150" h="2656204">
                  <a:moveTo>
                    <a:pt x="564769" y="2388031"/>
                  </a:moveTo>
                  <a:lnTo>
                    <a:pt x="564045" y="2379370"/>
                  </a:lnTo>
                  <a:lnTo>
                    <a:pt x="561086" y="2344242"/>
                  </a:lnTo>
                  <a:lnTo>
                    <a:pt x="550240" y="2301227"/>
                  </a:lnTo>
                  <a:lnTo>
                    <a:pt x="547243" y="2294293"/>
                  </a:lnTo>
                  <a:lnTo>
                    <a:pt x="547243" y="2379370"/>
                  </a:lnTo>
                  <a:lnTo>
                    <a:pt x="547243" y="2396680"/>
                  </a:lnTo>
                  <a:lnTo>
                    <a:pt x="542429" y="2437790"/>
                  </a:lnTo>
                  <a:lnTo>
                    <a:pt x="531012" y="2477224"/>
                  </a:lnTo>
                  <a:lnTo>
                    <a:pt x="513308" y="2514219"/>
                  </a:lnTo>
                  <a:lnTo>
                    <a:pt x="489610" y="2548039"/>
                  </a:lnTo>
                  <a:lnTo>
                    <a:pt x="478116" y="2536914"/>
                  </a:lnTo>
                  <a:lnTo>
                    <a:pt x="478116" y="2560904"/>
                  </a:lnTo>
                  <a:lnTo>
                    <a:pt x="451942" y="2584742"/>
                  </a:lnTo>
                  <a:lnTo>
                    <a:pt x="423087" y="2604452"/>
                  </a:lnTo>
                  <a:lnTo>
                    <a:pt x="391922" y="2619895"/>
                  </a:lnTo>
                  <a:lnTo>
                    <a:pt x="358825" y="2630894"/>
                  </a:lnTo>
                  <a:lnTo>
                    <a:pt x="378866" y="2610180"/>
                  </a:lnTo>
                  <a:lnTo>
                    <a:pt x="396786" y="2584170"/>
                  </a:lnTo>
                  <a:lnTo>
                    <a:pt x="412280" y="2553449"/>
                  </a:lnTo>
                  <a:lnTo>
                    <a:pt x="425018" y="2518587"/>
                  </a:lnTo>
                  <a:lnTo>
                    <a:pt x="439280" y="2527731"/>
                  </a:lnTo>
                  <a:lnTo>
                    <a:pt x="452907" y="2537853"/>
                  </a:lnTo>
                  <a:lnTo>
                    <a:pt x="465975" y="2549042"/>
                  </a:lnTo>
                  <a:lnTo>
                    <a:pt x="478116" y="2560904"/>
                  </a:lnTo>
                  <a:lnTo>
                    <a:pt x="478116" y="2536914"/>
                  </a:lnTo>
                  <a:lnTo>
                    <a:pt x="445922" y="2511374"/>
                  </a:lnTo>
                  <a:lnTo>
                    <a:pt x="429869" y="2501379"/>
                  </a:lnTo>
                  <a:lnTo>
                    <a:pt x="431698" y="2493264"/>
                  </a:lnTo>
                  <a:lnTo>
                    <a:pt x="435394" y="2476766"/>
                  </a:lnTo>
                  <a:lnTo>
                    <a:pt x="439572" y="2451049"/>
                  </a:lnTo>
                  <a:lnTo>
                    <a:pt x="442341" y="2424303"/>
                  </a:lnTo>
                  <a:lnTo>
                    <a:pt x="443598" y="2396680"/>
                  </a:lnTo>
                  <a:lnTo>
                    <a:pt x="547243" y="2396680"/>
                  </a:lnTo>
                  <a:lnTo>
                    <a:pt x="547243" y="2379370"/>
                  </a:lnTo>
                  <a:lnTo>
                    <a:pt x="443598" y="2379370"/>
                  </a:lnTo>
                  <a:lnTo>
                    <a:pt x="442341" y="2351735"/>
                  </a:lnTo>
                  <a:lnTo>
                    <a:pt x="439585" y="2324989"/>
                  </a:lnTo>
                  <a:lnTo>
                    <a:pt x="435406" y="2299271"/>
                  </a:lnTo>
                  <a:lnTo>
                    <a:pt x="431698" y="2282787"/>
                  </a:lnTo>
                  <a:lnTo>
                    <a:pt x="429869" y="2274659"/>
                  </a:lnTo>
                  <a:lnTo>
                    <a:pt x="445922" y="2264664"/>
                  </a:lnTo>
                  <a:lnTo>
                    <a:pt x="456044" y="2257336"/>
                  </a:lnTo>
                  <a:lnTo>
                    <a:pt x="461276" y="2253538"/>
                  </a:lnTo>
                  <a:lnTo>
                    <a:pt x="475869" y="2241308"/>
                  </a:lnTo>
                  <a:lnTo>
                    <a:pt x="489610" y="2227999"/>
                  </a:lnTo>
                  <a:lnTo>
                    <a:pt x="513308" y="2261819"/>
                  </a:lnTo>
                  <a:lnTo>
                    <a:pt x="531012" y="2298814"/>
                  </a:lnTo>
                  <a:lnTo>
                    <a:pt x="542429" y="2338247"/>
                  </a:lnTo>
                  <a:lnTo>
                    <a:pt x="547243" y="2379370"/>
                  </a:lnTo>
                  <a:lnTo>
                    <a:pt x="547243" y="2294293"/>
                  </a:lnTo>
                  <a:lnTo>
                    <a:pt x="532511" y="2260155"/>
                  </a:lnTo>
                  <a:lnTo>
                    <a:pt x="511886" y="2227999"/>
                  </a:lnTo>
                  <a:lnTo>
                    <a:pt x="508152" y="2222182"/>
                  </a:lnTo>
                  <a:lnTo>
                    <a:pt x="478116" y="2189238"/>
                  </a:lnTo>
                  <a:lnTo>
                    <a:pt x="478116" y="2215019"/>
                  </a:lnTo>
                  <a:lnTo>
                    <a:pt x="465747" y="2227110"/>
                  </a:lnTo>
                  <a:lnTo>
                    <a:pt x="452907" y="2238083"/>
                  </a:lnTo>
                  <a:lnTo>
                    <a:pt x="439280" y="2248204"/>
                  </a:lnTo>
                  <a:lnTo>
                    <a:pt x="426275" y="2256536"/>
                  </a:lnTo>
                  <a:lnTo>
                    <a:pt x="426275" y="2379370"/>
                  </a:lnTo>
                  <a:lnTo>
                    <a:pt x="426275" y="2396680"/>
                  </a:lnTo>
                  <a:lnTo>
                    <a:pt x="425145" y="2422131"/>
                  </a:lnTo>
                  <a:lnTo>
                    <a:pt x="422732" y="2446782"/>
                  </a:lnTo>
                  <a:lnTo>
                    <a:pt x="419112" y="2470531"/>
                  </a:lnTo>
                  <a:lnTo>
                    <a:pt x="414350" y="2493264"/>
                  </a:lnTo>
                  <a:lnTo>
                    <a:pt x="409917" y="2491371"/>
                  </a:lnTo>
                  <a:lnTo>
                    <a:pt x="409917" y="2510256"/>
                  </a:lnTo>
                  <a:lnTo>
                    <a:pt x="391083" y="2559862"/>
                  </a:lnTo>
                  <a:lnTo>
                    <a:pt x="366649" y="2599118"/>
                  </a:lnTo>
                  <a:lnTo>
                    <a:pt x="337693" y="2625928"/>
                  </a:lnTo>
                  <a:lnTo>
                    <a:pt x="305320" y="2638183"/>
                  </a:lnTo>
                  <a:lnTo>
                    <a:pt x="305320" y="2483332"/>
                  </a:lnTo>
                  <a:lnTo>
                    <a:pt x="332613" y="2485771"/>
                  </a:lnTo>
                  <a:lnTo>
                    <a:pt x="359283" y="2491130"/>
                  </a:lnTo>
                  <a:lnTo>
                    <a:pt x="385152" y="2499347"/>
                  </a:lnTo>
                  <a:lnTo>
                    <a:pt x="409917" y="2510256"/>
                  </a:lnTo>
                  <a:lnTo>
                    <a:pt x="409917" y="2491371"/>
                  </a:lnTo>
                  <a:lnTo>
                    <a:pt x="391147" y="2483332"/>
                  </a:lnTo>
                  <a:lnTo>
                    <a:pt x="388480" y="2482189"/>
                  </a:lnTo>
                  <a:lnTo>
                    <a:pt x="361530" y="2473909"/>
                  </a:lnTo>
                  <a:lnTo>
                    <a:pt x="333743" y="2468537"/>
                  </a:lnTo>
                  <a:lnTo>
                    <a:pt x="305320" y="2466136"/>
                  </a:lnTo>
                  <a:lnTo>
                    <a:pt x="305320" y="2396680"/>
                  </a:lnTo>
                  <a:lnTo>
                    <a:pt x="426275" y="2396680"/>
                  </a:lnTo>
                  <a:lnTo>
                    <a:pt x="426275" y="2379370"/>
                  </a:lnTo>
                  <a:lnTo>
                    <a:pt x="305320" y="2379370"/>
                  </a:lnTo>
                  <a:lnTo>
                    <a:pt x="305320" y="2309914"/>
                  </a:lnTo>
                  <a:lnTo>
                    <a:pt x="333743" y="2307450"/>
                  </a:lnTo>
                  <a:lnTo>
                    <a:pt x="361530" y="2302052"/>
                  </a:lnTo>
                  <a:lnTo>
                    <a:pt x="388480" y="2293797"/>
                  </a:lnTo>
                  <a:lnTo>
                    <a:pt x="391033" y="2292705"/>
                  </a:lnTo>
                  <a:lnTo>
                    <a:pt x="414350" y="2282787"/>
                  </a:lnTo>
                  <a:lnTo>
                    <a:pt x="419112" y="2305507"/>
                  </a:lnTo>
                  <a:lnTo>
                    <a:pt x="422732" y="2329256"/>
                  </a:lnTo>
                  <a:lnTo>
                    <a:pt x="425145" y="2353907"/>
                  </a:lnTo>
                  <a:lnTo>
                    <a:pt x="426275" y="2379370"/>
                  </a:lnTo>
                  <a:lnTo>
                    <a:pt x="426275" y="2256536"/>
                  </a:lnTo>
                  <a:lnTo>
                    <a:pt x="425018" y="2257336"/>
                  </a:lnTo>
                  <a:lnTo>
                    <a:pt x="412280" y="2222550"/>
                  </a:lnTo>
                  <a:lnTo>
                    <a:pt x="409917" y="2217877"/>
                  </a:lnTo>
                  <a:lnTo>
                    <a:pt x="409917" y="2265794"/>
                  </a:lnTo>
                  <a:lnTo>
                    <a:pt x="385064" y="2276716"/>
                  </a:lnTo>
                  <a:lnTo>
                    <a:pt x="359283" y="2284869"/>
                  </a:lnTo>
                  <a:lnTo>
                    <a:pt x="332613" y="2290216"/>
                  </a:lnTo>
                  <a:lnTo>
                    <a:pt x="305320" y="2292705"/>
                  </a:lnTo>
                  <a:lnTo>
                    <a:pt x="305320" y="2137854"/>
                  </a:lnTo>
                  <a:lnTo>
                    <a:pt x="337693" y="2150135"/>
                  </a:lnTo>
                  <a:lnTo>
                    <a:pt x="366649" y="2176970"/>
                  </a:lnTo>
                  <a:lnTo>
                    <a:pt x="391083" y="2216226"/>
                  </a:lnTo>
                  <a:lnTo>
                    <a:pt x="409917" y="2265794"/>
                  </a:lnTo>
                  <a:lnTo>
                    <a:pt x="409917" y="2217877"/>
                  </a:lnTo>
                  <a:lnTo>
                    <a:pt x="396786" y="2191842"/>
                  </a:lnTo>
                  <a:lnTo>
                    <a:pt x="378866" y="2165820"/>
                  </a:lnTo>
                  <a:lnTo>
                    <a:pt x="358825" y="2145042"/>
                  </a:lnTo>
                  <a:lnTo>
                    <a:pt x="391922" y="2156104"/>
                  </a:lnTo>
                  <a:lnTo>
                    <a:pt x="423189" y="2171636"/>
                  </a:lnTo>
                  <a:lnTo>
                    <a:pt x="452069" y="2191347"/>
                  </a:lnTo>
                  <a:lnTo>
                    <a:pt x="478116" y="2215019"/>
                  </a:lnTo>
                  <a:lnTo>
                    <a:pt x="478116" y="2189238"/>
                  </a:lnTo>
                  <a:lnTo>
                    <a:pt x="440664" y="2160244"/>
                  </a:lnTo>
                  <a:lnTo>
                    <a:pt x="398094" y="2138616"/>
                  </a:lnTo>
                  <a:lnTo>
                    <a:pt x="349999" y="2124773"/>
                  </a:lnTo>
                  <a:lnTo>
                    <a:pt x="296659" y="2119909"/>
                  </a:lnTo>
                  <a:lnTo>
                    <a:pt x="287997" y="2120620"/>
                  </a:lnTo>
                  <a:lnTo>
                    <a:pt x="287997" y="2137854"/>
                  </a:lnTo>
                  <a:lnTo>
                    <a:pt x="287997" y="2292705"/>
                  </a:lnTo>
                  <a:lnTo>
                    <a:pt x="287997" y="2638183"/>
                  </a:lnTo>
                  <a:lnTo>
                    <a:pt x="269074" y="2631008"/>
                  </a:lnTo>
                  <a:lnTo>
                    <a:pt x="255625" y="2625915"/>
                  </a:lnTo>
                  <a:lnTo>
                    <a:pt x="234480" y="2606319"/>
                  </a:lnTo>
                  <a:lnTo>
                    <a:pt x="234480" y="2631008"/>
                  </a:lnTo>
                  <a:lnTo>
                    <a:pt x="201396" y="2619946"/>
                  </a:lnTo>
                  <a:lnTo>
                    <a:pt x="170141" y="2604427"/>
                  </a:lnTo>
                  <a:lnTo>
                    <a:pt x="141249" y="2584691"/>
                  </a:lnTo>
                  <a:lnTo>
                    <a:pt x="115214" y="2561031"/>
                  </a:lnTo>
                  <a:lnTo>
                    <a:pt x="127457" y="2549042"/>
                  </a:lnTo>
                  <a:lnTo>
                    <a:pt x="128625" y="2548039"/>
                  </a:lnTo>
                  <a:lnTo>
                    <a:pt x="140411" y="2537968"/>
                  </a:lnTo>
                  <a:lnTo>
                    <a:pt x="154038" y="2527833"/>
                  </a:lnTo>
                  <a:lnTo>
                    <a:pt x="168313" y="2518689"/>
                  </a:lnTo>
                  <a:lnTo>
                    <a:pt x="181038" y="2553512"/>
                  </a:lnTo>
                  <a:lnTo>
                    <a:pt x="196532" y="2584234"/>
                  </a:lnTo>
                  <a:lnTo>
                    <a:pt x="214452" y="2610269"/>
                  </a:lnTo>
                  <a:lnTo>
                    <a:pt x="234480" y="2631008"/>
                  </a:lnTo>
                  <a:lnTo>
                    <a:pt x="234480" y="2606319"/>
                  </a:lnTo>
                  <a:lnTo>
                    <a:pt x="226669" y="2599080"/>
                  </a:lnTo>
                  <a:lnTo>
                    <a:pt x="202234" y="2559812"/>
                  </a:lnTo>
                  <a:lnTo>
                    <a:pt x="186601" y="2518689"/>
                  </a:lnTo>
                  <a:lnTo>
                    <a:pt x="183400" y="2510256"/>
                  </a:lnTo>
                  <a:lnTo>
                    <a:pt x="208267" y="2499334"/>
                  </a:lnTo>
                  <a:lnTo>
                    <a:pt x="227482" y="2493264"/>
                  </a:lnTo>
                  <a:lnTo>
                    <a:pt x="234073" y="2491168"/>
                  </a:lnTo>
                  <a:lnTo>
                    <a:pt x="260743" y="2485821"/>
                  </a:lnTo>
                  <a:lnTo>
                    <a:pt x="287997" y="2483332"/>
                  </a:lnTo>
                  <a:lnTo>
                    <a:pt x="287997" y="2466136"/>
                  </a:lnTo>
                  <a:lnTo>
                    <a:pt x="259575" y="2468588"/>
                  </a:lnTo>
                  <a:lnTo>
                    <a:pt x="231787" y="2473998"/>
                  </a:lnTo>
                  <a:lnTo>
                    <a:pt x="204838" y="2482253"/>
                  </a:lnTo>
                  <a:lnTo>
                    <a:pt x="178968" y="2493264"/>
                  </a:lnTo>
                  <a:lnTo>
                    <a:pt x="174205" y="2470531"/>
                  </a:lnTo>
                  <a:lnTo>
                    <a:pt x="170586" y="2446782"/>
                  </a:lnTo>
                  <a:lnTo>
                    <a:pt x="168173" y="2422131"/>
                  </a:lnTo>
                  <a:lnTo>
                    <a:pt x="167043" y="2396680"/>
                  </a:lnTo>
                  <a:lnTo>
                    <a:pt x="287997" y="2396680"/>
                  </a:lnTo>
                  <a:lnTo>
                    <a:pt x="287997" y="2379370"/>
                  </a:lnTo>
                  <a:lnTo>
                    <a:pt x="167043" y="2379370"/>
                  </a:lnTo>
                  <a:lnTo>
                    <a:pt x="168173" y="2353907"/>
                  </a:lnTo>
                  <a:lnTo>
                    <a:pt x="170586" y="2329256"/>
                  </a:lnTo>
                  <a:lnTo>
                    <a:pt x="174205" y="2305507"/>
                  </a:lnTo>
                  <a:lnTo>
                    <a:pt x="178968" y="2282787"/>
                  </a:lnTo>
                  <a:lnTo>
                    <a:pt x="204901" y="2293797"/>
                  </a:lnTo>
                  <a:lnTo>
                    <a:pt x="231863" y="2302052"/>
                  </a:lnTo>
                  <a:lnTo>
                    <a:pt x="259638" y="2307450"/>
                  </a:lnTo>
                  <a:lnTo>
                    <a:pt x="287997" y="2309914"/>
                  </a:lnTo>
                  <a:lnTo>
                    <a:pt x="287997" y="2292705"/>
                  </a:lnTo>
                  <a:lnTo>
                    <a:pt x="260705" y="2290267"/>
                  </a:lnTo>
                  <a:lnTo>
                    <a:pt x="234048" y="2284907"/>
                  </a:lnTo>
                  <a:lnTo>
                    <a:pt x="227342" y="2282787"/>
                  </a:lnTo>
                  <a:lnTo>
                    <a:pt x="208165" y="2276703"/>
                  </a:lnTo>
                  <a:lnTo>
                    <a:pt x="183400" y="2265794"/>
                  </a:lnTo>
                  <a:lnTo>
                    <a:pt x="186563" y="2257450"/>
                  </a:lnTo>
                  <a:lnTo>
                    <a:pt x="202234" y="2216188"/>
                  </a:lnTo>
                  <a:lnTo>
                    <a:pt x="226669" y="2176932"/>
                  </a:lnTo>
                  <a:lnTo>
                    <a:pt x="255625" y="2150110"/>
                  </a:lnTo>
                  <a:lnTo>
                    <a:pt x="268782" y="2145131"/>
                  </a:lnTo>
                  <a:lnTo>
                    <a:pt x="287997" y="2137854"/>
                  </a:lnTo>
                  <a:lnTo>
                    <a:pt x="287997" y="2120620"/>
                  </a:lnTo>
                  <a:lnTo>
                    <a:pt x="257632" y="2123097"/>
                  </a:lnTo>
                  <a:lnTo>
                    <a:pt x="234480" y="2128596"/>
                  </a:lnTo>
                  <a:lnTo>
                    <a:pt x="234480" y="2145131"/>
                  </a:lnTo>
                  <a:lnTo>
                    <a:pt x="214452" y="2165858"/>
                  </a:lnTo>
                  <a:lnTo>
                    <a:pt x="196532" y="2191867"/>
                  </a:lnTo>
                  <a:lnTo>
                    <a:pt x="181038" y="2222589"/>
                  </a:lnTo>
                  <a:lnTo>
                    <a:pt x="168313" y="2257450"/>
                  </a:lnTo>
                  <a:lnTo>
                    <a:pt x="163550" y="2254415"/>
                  </a:lnTo>
                  <a:lnTo>
                    <a:pt x="163550" y="2274659"/>
                  </a:lnTo>
                  <a:lnTo>
                    <a:pt x="163550" y="2501379"/>
                  </a:lnTo>
                  <a:lnTo>
                    <a:pt x="147497" y="2511374"/>
                  </a:lnTo>
                  <a:lnTo>
                    <a:pt x="132130" y="2522499"/>
                  </a:lnTo>
                  <a:lnTo>
                    <a:pt x="117513" y="2534729"/>
                  </a:lnTo>
                  <a:lnTo>
                    <a:pt x="103708" y="2548039"/>
                  </a:lnTo>
                  <a:lnTo>
                    <a:pt x="79959" y="2514219"/>
                  </a:lnTo>
                  <a:lnTo>
                    <a:pt x="62268" y="2477224"/>
                  </a:lnTo>
                  <a:lnTo>
                    <a:pt x="50876" y="2437790"/>
                  </a:lnTo>
                  <a:lnTo>
                    <a:pt x="46075" y="2396680"/>
                  </a:lnTo>
                  <a:lnTo>
                    <a:pt x="149834" y="2396680"/>
                  </a:lnTo>
                  <a:lnTo>
                    <a:pt x="151091" y="2424303"/>
                  </a:lnTo>
                  <a:lnTo>
                    <a:pt x="153847" y="2451049"/>
                  </a:lnTo>
                  <a:lnTo>
                    <a:pt x="158026" y="2476766"/>
                  </a:lnTo>
                  <a:lnTo>
                    <a:pt x="163550" y="2501379"/>
                  </a:lnTo>
                  <a:lnTo>
                    <a:pt x="163550" y="2274659"/>
                  </a:lnTo>
                  <a:lnTo>
                    <a:pt x="158026" y="2299271"/>
                  </a:lnTo>
                  <a:lnTo>
                    <a:pt x="153847" y="2325027"/>
                  </a:lnTo>
                  <a:lnTo>
                    <a:pt x="151091" y="2351735"/>
                  </a:lnTo>
                  <a:lnTo>
                    <a:pt x="149834" y="2379370"/>
                  </a:lnTo>
                  <a:lnTo>
                    <a:pt x="46075" y="2379370"/>
                  </a:lnTo>
                  <a:lnTo>
                    <a:pt x="50888" y="2338247"/>
                  </a:lnTo>
                  <a:lnTo>
                    <a:pt x="62306" y="2298814"/>
                  </a:lnTo>
                  <a:lnTo>
                    <a:pt x="80010" y="2261819"/>
                  </a:lnTo>
                  <a:lnTo>
                    <a:pt x="103708" y="2227999"/>
                  </a:lnTo>
                  <a:lnTo>
                    <a:pt x="117449" y="2241334"/>
                  </a:lnTo>
                  <a:lnTo>
                    <a:pt x="132041" y="2253577"/>
                  </a:lnTo>
                  <a:lnTo>
                    <a:pt x="147434" y="2264702"/>
                  </a:lnTo>
                  <a:lnTo>
                    <a:pt x="163550" y="2274659"/>
                  </a:lnTo>
                  <a:lnTo>
                    <a:pt x="163550" y="2254415"/>
                  </a:lnTo>
                  <a:lnTo>
                    <a:pt x="154038" y="2248319"/>
                  </a:lnTo>
                  <a:lnTo>
                    <a:pt x="140284" y="2238083"/>
                  </a:lnTo>
                  <a:lnTo>
                    <a:pt x="128498" y="2227999"/>
                  </a:lnTo>
                  <a:lnTo>
                    <a:pt x="127342" y="2227008"/>
                  </a:lnTo>
                  <a:lnTo>
                    <a:pt x="115214" y="2215121"/>
                  </a:lnTo>
                  <a:lnTo>
                    <a:pt x="141363" y="2191296"/>
                  </a:lnTo>
                  <a:lnTo>
                    <a:pt x="170230" y="2171598"/>
                  </a:lnTo>
                  <a:lnTo>
                    <a:pt x="201396" y="2156142"/>
                  </a:lnTo>
                  <a:lnTo>
                    <a:pt x="234480" y="2145131"/>
                  </a:lnTo>
                  <a:lnTo>
                    <a:pt x="234480" y="2128596"/>
                  </a:lnTo>
                  <a:lnTo>
                    <a:pt x="176809" y="2148865"/>
                  </a:lnTo>
                  <a:lnTo>
                    <a:pt x="138252" y="2171636"/>
                  </a:lnTo>
                  <a:lnTo>
                    <a:pt x="103073" y="2201113"/>
                  </a:lnTo>
                  <a:lnTo>
                    <a:pt x="72898" y="2237397"/>
                  </a:lnTo>
                  <a:lnTo>
                    <a:pt x="49339" y="2280589"/>
                  </a:lnTo>
                  <a:lnTo>
                    <a:pt x="34023" y="2330767"/>
                  </a:lnTo>
                  <a:lnTo>
                    <a:pt x="28549" y="2388031"/>
                  </a:lnTo>
                  <a:lnTo>
                    <a:pt x="33820" y="2444064"/>
                  </a:lnTo>
                  <a:lnTo>
                    <a:pt x="48653" y="2493594"/>
                  </a:lnTo>
                  <a:lnTo>
                    <a:pt x="71577" y="2536583"/>
                  </a:lnTo>
                  <a:lnTo>
                    <a:pt x="101130" y="2573020"/>
                  </a:lnTo>
                  <a:lnTo>
                    <a:pt x="135813" y="2602877"/>
                  </a:lnTo>
                  <a:lnTo>
                    <a:pt x="174193" y="2626144"/>
                  </a:lnTo>
                  <a:lnTo>
                    <a:pt x="214769" y="2642793"/>
                  </a:lnTo>
                  <a:lnTo>
                    <a:pt x="256082" y="2652788"/>
                  </a:lnTo>
                  <a:lnTo>
                    <a:pt x="296659" y="2656128"/>
                  </a:lnTo>
                  <a:lnTo>
                    <a:pt x="353847" y="2651023"/>
                  </a:lnTo>
                  <a:lnTo>
                    <a:pt x="398233" y="2638183"/>
                  </a:lnTo>
                  <a:lnTo>
                    <a:pt x="403059" y="2636786"/>
                  </a:lnTo>
                  <a:lnTo>
                    <a:pt x="414350" y="2630894"/>
                  </a:lnTo>
                  <a:lnTo>
                    <a:pt x="444741" y="2615044"/>
                  </a:lnTo>
                  <a:lnTo>
                    <a:pt x="479361" y="2587383"/>
                  </a:lnTo>
                  <a:lnTo>
                    <a:pt x="507390" y="2555443"/>
                  </a:lnTo>
                  <a:lnTo>
                    <a:pt x="512064" y="2548039"/>
                  </a:lnTo>
                  <a:lnTo>
                    <a:pt x="529272" y="2520835"/>
                  </a:lnTo>
                  <a:lnTo>
                    <a:pt x="545503" y="2485174"/>
                  </a:lnTo>
                  <a:lnTo>
                    <a:pt x="556514" y="2450084"/>
                  </a:lnTo>
                  <a:lnTo>
                    <a:pt x="562775" y="2417153"/>
                  </a:lnTo>
                  <a:lnTo>
                    <a:pt x="564172" y="2396680"/>
                  </a:lnTo>
                  <a:lnTo>
                    <a:pt x="564769" y="23880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76860" y="8527538"/>
              <a:ext cx="150864" cy="1508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266" y="2439001"/>
            <a:ext cx="6913860" cy="858717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491887" y="11193376"/>
            <a:ext cx="293370" cy="115570"/>
          </a:xfrm>
          <a:custGeom>
            <a:avLst/>
            <a:gdLst/>
            <a:ahLst/>
            <a:cxnLst/>
            <a:rect l="l" t="t" r="r" b="b"/>
            <a:pathLst>
              <a:path w="293370" h="115570">
                <a:moveTo>
                  <a:pt x="0" y="115179"/>
                </a:moveTo>
                <a:lnTo>
                  <a:pt x="293184" y="115179"/>
                </a:lnTo>
                <a:lnTo>
                  <a:pt x="293184" y="0"/>
                </a:lnTo>
                <a:lnTo>
                  <a:pt x="0" y="0"/>
                </a:lnTo>
                <a:lnTo>
                  <a:pt x="0" y="1151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8785073" y="10020637"/>
            <a:ext cx="11319510" cy="1288415"/>
            <a:chOff x="8785073" y="10020637"/>
            <a:chExt cx="11319510" cy="1288415"/>
          </a:xfrm>
        </p:grpSpPr>
        <p:sp>
          <p:nvSpPr>
            <p:cNvPr id="5" name="object 5"/>
            <p:cNvSpPr/>
            <p:nvPr/>
          </p:nvSpPr>
          <p:spPr>
            <a:xfrm>
              <a:off x="13224728" y="11193376"/>
              <a:ext cx="6879590" cy="115570"/>
            </a:xfrm>
            <a:custGeom>
              <a:avLst/>
              <a:gdLst/>
              <a:ahLst/>
              <a:cxnLst/>
              <a:rect l="l" t="t" r="r" b="b"/>
              <a:pathLst>
                <a:path w="6879590" h="115570">
                  <a:moveTo>
                    <a:pt x="0" y="115179"/>
                  </a:moveTo>
                  <a:lnTo>
                    <a:pt x="6879371" y="115179"/>
                  </a:lnTo>
                  <a:lnTo>
                    <a:pt x="6879371" y="0"/>
                  </a:lnTo>
                  <a:lnTo>
                    <a:pt x="0" y="0"/>
                  </a:lnTo>
                  <a:lnTo>
                    <a:pt x="0" y="1151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785073" y="10020637"/>
              <a:ext cx="4439920" cy="1288415"/>
            </a:xfrm>
            <a:custGeom>
              <a:avLst/>
              <a:gdLst/>
              <a:ahLst/>
              <a:cxnLst/>
              <a:rect l="l" t="t" r="r" b="b"/>
              <a:pathLst>
                <a:path w="4439919" h="1288415">
                  <a:moveTo>
                    <a:pt x="0" y="1287918"/>
                  </a:moveTo>
                  <a:lnTo>
                    <a:pt x="4439655" y="1287918"/>
                  </a:lnTo>
                  <a:lnTo>
                    <a:pt x="4439655" y="0"/>
                  </a:lnTo>
                  <a:lnTo>
                    <a:pt x="0" y="0"/>
                  </a:lnTo>
                  <a:lnTo>
                    <a:pt x="0" y="1287918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8135877" y="0"/>
            <a:ext cx="11968480" cy="10020935"/>
            <a:chOff x="8135877" y="0"/>
            <a:chExt cx="11968480" cy="10020935"/>
          </a:xfrm>
        </p:grpSpPr>
        <p:sp>
          <p:nvSpPr>
            <p:cNvPr id="8" name="object 8"/>
            <p:cNvSpPr/>
            <p:nvPr/>
          </p:nvSpPr>
          <p:spPr>
            <a:xfrm>
              <a:off x="8785072" y="0"/>
              <a:ext cx="4439920" cy="2586355"/>
            </a:xfrm>
            <a:custGeom>
              <a:avLst/>
              <a:gdLst/>
              <a:ahLst/>
              <a:cxnLst/>
              <a:rect l="l" t="t" r="r" b="b"/>
              <a:pathLst>
                <a:path w="4439919" h="2586355">
                  <a:moveTo>
                    <a:pt x="0" y="2586308"/>
                  </a:moveTo>
                  <a:lnTo>
                    <a:pt x="4439655" y="2586308"/>
                  </a:lnTo>
                  <a:lnTo>
                    <a:pt x="4439655" y="0"/>
                  </a:lnTo>
                  <a:lnTo>
                    <a:pt x="0" y="0"/>
                  </a:lnTo>
                  <a:lnTo>
                    <a:pt x="0" y="2586308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135877" y="2586308"/>
              <a:ext cx="11968480" cy="7434580"/>
            </a:xfrm>
            <a:custGeom>
              <a:avLst/>
              <a:gdLst/>
              <a:ahLst/>
              <a:cxnLst/>
              <a:rect l="l" t="t" r="r" b="b"/>
              <a:pathLst>
                <a:path w="11968480" h="7434580">
                  <a:moveTo>
                    <a:pt x="11968221" y="0"/>
                  </a:moveTo>
                  <a:lnTo>
                    <a:pt x="0" y="0"/>
                  </a:lnTo>
                  <a:lnTo>
                    <a:pt x="0" y="7434328"/>
                  </a:lnTo>
                  <a:lnTo>
                    <a:pt x="11968221" y="7434328"/>
                  </a:lnTo>
                  <a:lnTo>
                    <a:pt x="11968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492131" y="649194"/>
            <a:ext cx="4377055" cy="712470"/>
          </a:xfrm>
          <a:custGeom>
            <a:avLst/>
            <a:gdLst/>
            <a:ahLst/>
            <a:cxnLst/>
            <a:rect l="l" t="t" r="r" b="b"/>
            <a:pathLst>
              <a:path w="4377055" h="712469">
                <a:moveTo>
                  <a:pt x="4376830" y="0"/>
                </a:moveTo>
                <a:lnTo>
                  <a:pt x="0" y="0"/>
                </a:lnTo>
                <a:lnTo>
                  <a:pt x="0" y="712020"/>
                </a:lnTo>
                <a:lnTo>
                  <a:pt x="4376830" y="712020"/>
                </a:lnTo>
                <a:lnTo>
                  <a:pt x="4376830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392414" y="2874258"/>
            <a:ext cx="11487150" cy="6892925"/>
          </a:xfrm>
          <a:custGeom>
            <a:avLst/>
            <a:gdLst/>
            <a:ahLst/>
            <a:cxnLst/>
            <a:rect l="l" t="t" r="r" b="b"/>
            <a:pathLst>
              <a:path w="11487150" h="6892925">
                <a:moveTo>
                  <a:pt x="11486561" y="6892826"/>
                </a:moveTo>
                <a:lnTo>
                  <a:pt x="0" y="6892826"/>
                </a:lnTo>
                <a:lnTo>
                  <a:pt x="0" y="0"/>
                </a:lnTo>
                <a:lnTo>
                  <a:pt x="11486561" y="0"/>
                </a:lnTo>
                <a:lnTo>
                  <a:pt x="11486561" y="6892826"/>
                </a:lnTo>
                <a:close/>
              </a:path>
            </a:pathLst>
          </a:custGeom>
          <a:ln w="52354">
            <a:solidFill>
              <a:srgbClr val="FFCE18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1032" y="3708892"/>
            <a:ext cx="5120152" cy="70219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51316" y="647624"/>
            <a:ext cx="4377055" cy="712470"/>
          </a:xfrm>
          <a:custGeom>
            <a:avLst/>
            <a:gdLst/>
            <a:ahLst/>
            <a:cxnLst/>
            <a:rect l="l" t="t" r="r" b="b"/>
            <a:pathLst>
              <a:path w="4377055" h="712469">
                <a:moveTo>
                  <a:pt x="4376830" y="0"/>
                </a:moveTo>
                <a:lnTo>
                  <a:pt x="0" y="0"/>
                </a:lnTo>
                <a:lnTo>
                  <a:pt x="0" y="712020"/>
                </a:lnTo>
                <a:lnTo>
                  <a:pt x="4376830" y="712020"/>
                </a:lnTo>
                <a:lnTo>
                  <a:pt x="4376830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09731" y="3486804"/>
            <a:ext cx="6366298" cy="704690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37974" y="3619889"/>
            <a:ext cx="824865" cy="887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50" spc="-5" b="1">
                <a:solidFill>
                  <a:srgbClr val="FFCE18"/>
                </a:solidFill>
                <a:latin typeface="Arial"/>
                <a:cs typeface="Arial"/>
              </a:rPr>
              <a:t>01</a:t>
            </a:r>
            <a:endParaRPr sz="5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19342" y="6275588"/>
            <a:ext cx="824865" cy="887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50" spc="-5" b="1">
                <a:solidFill>
                  <a:srgbClr val="FFCE18"/>
                </a:solidFill>
                <a:latin typeface="Arial"/>
                <a:cs typeface="Arial"/>
              </a:rPr>
              <a:t>02</a:t>
            </a:r>
            <a:endParaRPr sz="5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575214" y="3639289"/>
            <a:ext cx="824865" cy="887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50" spc="-5" b="1">
                <a:solidFill>
                  <a:srgbClr val="FFCE18"/>
                </a:solidFill>
                <a:latin typeface="Arial"/>
                <a:cs typeface="Arial"/>
              </a:rPr>
              <a:t>03</a:t>
            </a:r>
            <a:endParaRPr sz="5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89114" y="9289115"/>
            <a:ext cx="824865" cy="887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50" spc="-5" b="1">
                <a:solidFill>
                  <a:srgbClr val="FFCE18"/>
                </a:solidFill>
                <a:latin typeface="Arial"/>
                <a:cs typeface="Arial"/>
              </a:rPr>
              <a:t>03</a:t>
            </a:r>
            <a:endParaRPr sz="5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03683" y="6377619"/>
            <a:ext cx="824865" cy="887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50" spc="-5" b="1">
                <a:solidFill>
                  <a:srgbClr val="FFCE18"/>
                </a:solidFill>
                <a:latin typeface="Arial"/>
                <a:cs typeface="Arial"/>
              </a:rPr>
              <a:t>05</a:t>
            </a:r>
            <a:endParaRPr sz="5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65645" y="9247019"/>
            <a:ext cx="824865" cy="887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5650" spc="-5" b="1">
                <a:solidFill>
                  <a:srgbClr val="FFCE18"/>
                </a:solidFill>
                <a:latin typeface="Arial"/>
                <a:cs typeface="Arial"/>
              </a:rPr>
              <a:t>06</a:t>
            </a:r>
            <a:endParaRPr sz="5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104648"/>
            <a:ext cx="20072985" cy="9204325"/>
            <a:chOff x="0" y="2104648"/>
            <a:chExt cx="20072985" cy="9204325"/>
          </a:xfrm>
        </p:grpSpPr>
        <p:sp>
          <p:nvSpPr>
            <p:cNvPr id="3" name="object 3"/>
            <p:cNvSpPr/>
            <p:nvPr/>
          </p:nvSpPr>
          <p:spPr>
            <a:xfrm>
              <a:off x="8460473" y="2104649"/>
              <a:ext cx="11612245" cy="5738495"/>
            </a:xfrm>
            <a:custGeom>
              <a:avLst/>
              <a:gdLst/>
              <a:ahLst/>
              <a:cxnLst/>
              <a:rect l="l" t="t" r="r" b="b"/>
              <a:pathLst>
                <a:path w="11612244" h="5738495">
                  <a:moveTo>
                    <a:pt x="11612207" y="0"/>
                  </a:moveTo>
                  <a:lnTo>
                    <a:pt x="0" y="0"/>
                  </a:lnTo>
                  <a:lnTo>
                    <a:pt x="0" y="5675223"/>
                  </a:lnTo>
                  <a:lnTo>
                    <a:pt x="0" y="5738050"/>
                  </a:lnTo>
                  <a:lnTo>
                    <a:pt x="11612207" y="5738050"/>
                  </a:lnTo>
                  <a:lnTo>
                    <a:pt x="11612207" y="5675223"/>
                  </a:lnTo>
                  <a:lnTo>
                    <a:pt x="11612207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36942"/>
              <a:ext cx="10188401" cy="857161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65315" y="650242"/>
            <a:ext cx="5293995" cy="712470"/>
          </a:xfrm>
          <a:custGeom>
            <a:avLst/>
            <a:gdLst/>
            <a:ahLst/>
            <a:cxnLst/>
            <a:rect l="l" t="t" r="r" b="b"/>
            <a:pathLst>
              <a:path w="5293995" h="712469">
                <a:moveTo>
                  <a:pt x="5293671" y="0"/>
                </a:moveTo>
                <a:lnTo>
                  <a:pt x="0" y="0"/>
                </a:lnTo>
                <a:lnTo>
                  <a:pt x="0" y="712020"/>
                </a:lnTo>
                <a:lnTo>
                  <a:pt x="5293671" y="712020"/>
                </a:lnTo>
                <a:lnTo>
                  <a:pt x="5293671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0188171" y="7779867"/>
            <a:ext cx="9916160" cy="3528695"/>
          </a:xfrm>
          <a:custGeom>
            <a:avLst/>
            <a:gdLst/>
            <a:ahLst/>
            <a:cxnLst/>
            <a:rect l="l" t="t" r="r" b="b"/>
            <a:pathLst>
              <a:path w="9916160" h="3528695">
                <a:moveTo>
                  <a:pt x="9915928" y="0"/>
                </a:moveTo>
                <a:lnTo>
                  <a:pt x="0" y="0"/>
                </a:lnTo>
                <a:lnTo>
                  <a:pt x="0" y="3528688"/>
                </a:lnTo>
                <a:lnTo>
                  <a:pt x="9915928" y="3528688"/>
                </a:lnTo>
                <a:lnTo>
                  <a:pt x="99159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764063" y="3748588"/>
            <a:ext cx="272415" cy="2387600"/>
          </a:xfrm>
          <a:custGeom>
            <a:avLst/>
            <a:gdLst/>
            <a:ahLst/>
            <a:cxnLst/>
            <a:rect l="l" t="t" r="r" b="b"/>
            <a:pathLst>
              <a:path w="272415" h="2387600">
                <a:moveTo>
                  <a:pt x="272249" y="136118"/>
                </a:moveTo>
                <a:lnTo>
                  <a:pt x="265303" y="93091"/>
                </a:lnTo>
                <a:lnTo>
                  <a:pt x="245986" y="55727"/>
                </a:lnTo>
                <a:lnTo>
                  <a:pt x="216509" y="26250"/>
                </a:lnTo>
                <a:lnTo>
                  <a:pt x="179146" y="6934"/>
                </a:lnTo>
                <a:lnTo>
                  <a:pt x="136118" y="0"/>
                </a:lnTo>
                <a:lnTo>
                  <a:pt x="93091" y="6934"/>
                </a:lnTo>
                <a:lnTo>
                  <a:pt x="55727" y="26250"/>
                </a:lnTo>
                <a:lnTo>
                  <a:pt x="26263" y="55727"/>
                </a:lnTo>
                <a:lnTo>
                  <a:pt x="6934" y="93091"/>
                </a:lnTo>
                <a:lnTo>
                  <a:pt x="0" y="136118"/>
                </a:lnTo>
                <a:lnTo>
                  <a:pt x="6934" y="179146"/>
                </a:lnTo>
                <a:lnTo>
                  <a:pt x="26263" y="216509"/>
                </a:lnTo>
                <a:lnTo>
                  <a:pt x="55727" y="245973"/>
                </a:lnTo>
                <a:lnTo>
                  <a:pt x="93091" y="265303"/>
                </a:lnTo>
                <a:lnTo>
                  <a:pt x="125653" y="270560"/>
                </a:lnTo>
                <a:lnTo>
                  <a:pt x="125653" y="2116810"/>
                </a:lnTo>
                <a:lnTo>
                  <a:pt x="55727" y="2141372"/>
                </a:lnTo>
                <a:lnTo>
                  <a:pt x="26263" y="2170836"/>
                </a:lnTo>
                <a:lnTo>
                  <a:pt x="6934" y="2208212"/>
                </a:lnTo>
                <a:lnTo>
                  <a:pt x="0" y="2251240"/>
                </a:lnTo>
                <a:lnTo>
                  <a:pt x="6934" y="2294255"/>
                </a:lnTo>
                <a:lnTo>
                  <a:pt x="26263" y="2331631"/>
                </a:lnTo>
                <a:lnTo>
                  <a:pt x="55727" y="2361095"/>
                </a:lnTo>
                <a:lnTo>
                  <a:pt x="93091" y="2380411"/>
                </a:lnTo>
                <a:lnTo>
                  <a:pt x="136118" y="2387358"/>
                </a:lnTo>
                <a:lnTo>
                  <a:pt x="179146" y="2380411"/>
                </a:lnTo>
                <a:lnTo>
                  <a:pt x="216509" y="2361095"/>
                </a:lnTo>
                <a:lnTo>
                  <a:pt x="245986" y="2331631"/>
                </a:lnTo>
                <a:lnTo>
                  <a:pt x="265303" y="2294255"/>
                </a:lnTo>
                <a:lnTo>
                  <a:pt x="272249" y="2251240"/>
                </a:lnTo>
                <a:lnTo>
                  <a:pt x="265303" y="2208212"/>
                </a:lnTo>
                <a:lnTo>
                  <a:pt x="245986" y="2170836"/>
                </a:lnTo>
                <a:lnTo>
                  <a:pt x="216509" y="2141372"/>
                </a:lnTo>
                <a:lnTo>
                  <a:pt x="179146" y="2122055"/>
                </a:lnTo>
                <a:lnTo>
                  <a:pt x="157060" y="2118499"/>
                </a:lnTo>
                <a:lnTo>
                  <a:pt x="157060" y="268871"/>
                </a:lnTo>
                <a:lnTo>
                  <a:pt x="179146" y="265303"/>
                </a:lnTo>
                <a:lnTo>
                  <a:pt x="216509" y="245973"/>
                </a:lnTo>
                <a:lnTo>
                  <a:pt x="245986" y="216509"/>
                </a:lnTo>
                <a:lnTo>
                  <a:pt x="265303" y="179146"/>
                </a:lnTo>
                <a:lnTo>
                  <a:pt x="272249" y="1361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5270" y="1884759"/>
            <a:ext cx="5605378" cy="840812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53874" y="632525"/>
            <a:ext cx="3761740" cy="712470"/>
          </a:xfrm>
          <a:custGeom>
            <a:avLst/>
            <a:gdLst/>
            <a:ahLst/>
            <a:cxnLst/>
            <a:rect l="l" t="t" r="r" b="b"/>
            <a:pathLst>
              <a:path w="3761740" h="712469">
                <a:moveTo>
                  <a:pt x="3761183" y="0"/>
                </a:moveTo>
                <a:lnTo>
                  <a:pt x="0" y="0"/>
                </a:lnTo>
                <a:lnTo>
                  <a:pt x="0" y="712020"/>
                </a:lnTo>
                <a:lnTo>
                  <a:pt x="3761183" y="712020"/>
                </a:lnTo>
                <a:lnTo>
                  <a:pt x="3761183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55999" y="2148282"/>
            <a:ext cx="7373841" cy="8177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20642" y="2685543"/>
            <a:ext cx="754380" cy="812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150" b="1">
                <a:solidFill>
                  <a:srgbClr val="FFCE18"/>
                </a:solidFill>
                <a:latin typeface="Arial"/>
                <a:cs typeface="Arial"/>
              </a:rPr>
              <a:t>01</a:t>
            </a:r>
            <a:endParaRPr sz="5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6589" y="5231971"/>
            <a:ext cx="754380" cy="812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150" b="1">
                <a:solidFill>
                  <a:srgbClr val="FFCE18"/>
                </a:solidFill>
                <a:latin typeface="Arial"/>
                <a:cs typeface="Arial"/>
              </a:rPr>
              <a:t>02</a:t>
            </a:r>
            <a:endParaRPr sz="5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25601" y="8119234"/>
            <a:ext cx="754380" cy="812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150" b="1">
                <a:solidFill>
                  <a:srgbClr val="FFCE18"/>
                </a:solidFill>
                <a:latin typeface="Arial"/>
                <a:cs typeface="Arial"/>
              </a:rPr>
              <a:t>03</a:t>
            </a:r>
            <a:endParaRPr sz="51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27240" y="2556419"/>
            <a:ext cx="754380" cy="812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150" b="1">
                <a:solidFill>
                  <a:srgbClr val="FFCE18"/>
                </a:solidFill>
                <a:latin typeface="Arial"/>
                <a:cs typeface="Arial"/>
              </a:rPr>
              <a:t>07</a:t>
            </a:r>
            <a:endParaRPr sz="51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42251" y="5182813"/>
            <a:ext cx="754380" cy="812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150" b="1">
                <a:solidFill>
                  <a:srgbClr val="FFCE18"/>
                </a:solidFill>
                <a:latin typeface="Arial"/>
                <a:cs typeface="Arial"/>
              </a:rPr>
              <a:t>06</a:t>
            </a:r>
            <a:endParaRPr sz="51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80245" y="7999942"/>
            <a:ext cx="754380" cy="812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150" b="1">
                <a:solidFill>
                  <a:srgbClr val="FFCE18"/>
                </a:solidFill>
                <a:latin typeface="Arial"/>
                <a:cs typeface="Arial"/>
              </a:rPr>
              <a:t>05</a:t>
            </a:r>
            <a:endParaRPr sz="5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45291" y="9297666"/>
            <a:ext cx="754380" cy="81216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5150" b="1">
                <a:solidFill>
                  <a:srgbClr val="FFCE18"/>
                </a:solidFill>
                <a:latin typeface="Arial"/>
                <a:cs typeface="Arial"/>
              </a:rPr>
              <a:t>04</a:t>
            </a:r>
            <a:endParaRPr sz="5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17731" y="3539159"/>
            <a:ext cx="586369" cy="7201416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70959" y="736940"/>
            <a:ext cx="17413605" cy="9161780"/>
            <a:chOff x="470959" y="736940"/>
            <a:chExt cx="17413605" cy="9161780"/>
          </a:xfrm>
        </p:grpSpPr>
        <p:sp>
          <p:nvSpPr>
            <p:cNvPr id="4" name="object 4"/>
            <p:cNvSpPr/>
            <p:nvPr/>
          </p:nvSpPr>
          <p:spPr>
            <a:xfrm>
              <a:off x="470959" y="736940"/>
              <a:ext cx="5497830" cy="712470"/>
            </a:xfrm>
            <a:custGeom>
              <a:avLst/>
              <a:gdLst/>
              <a:ahLst/>
              <a:cxnLst/>
              <a:rect l="l" t="t" r="r" b="b"/>
              <a:pathLst>
                <a:path w="5497830" h="712469">
                  <a:moveTo>
                    <a:pt x="5497445" y="0"/>
                  </a:moveTo>
                  <a:lnTo>
                    <a:pt x="0" y="0"/>
                  </a:lnTo>
                  <a:lnTo>
                    <a:pt x="0" y="712020"/>
                  </a:lnTo>
                  <a:lnTo>
                    <a:pt x="5497445" y="712020"/>
                  </a:lnTo>
                  <a:lnTo>
                    <a:pt x="5497445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842" y="1202357"/>
              <a:ext cx="17127426" cy="869574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77279" y="0"/>
            <a:ext cx="9526819" cy="6245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2045" y="8963077"/>
            <a:ext cx="984263" cy="9842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80738" y="4282592"/>
            <a:ext cx="984263" cy="98426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460232" y="3895169"/>
            <a:ext cx="984263" cy="98426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22561" y="2083706"/>
            <a:ext cx="984263" cy="9842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0959" y="565427"/>
            <a:ext cx="17413605" cy="9398635"/>
            <a:chOff x="470959" y="565427"/>
            <a:chExt cx="17413605" cy="9398635"/>
          </a:xfrm>
        </p:grpSpPr>
        <p:sp>
          <p:nvSpPr>
            <p:cNvPr id="3" name="object 3"/>
            <p:cNvSpPr/>
            <p:nvPr/>
          </p:nvSpPr>
          <p:spPr>
            <a:xfrm>
              <a:off x="470959" y="736940"/>
              <a:ext cx="5497830" cy="712470"/>
            </a:xfrm>
            <a:custGeom>
              <a:avLst/>
              <a:gdLst/>
              <a:ahLst/>
              <a:cxnLst/>
              <a:rect l="l" t="t" r="r" b="b"/>
              <a:pathLst>
                <a:path w="5497830" h="712469">
                  <a:moveTo>
                    <a:pt x="5497445" y="0"/>
                  </a:moveTo>
                  <a:lnTo>
                    <a:pt x="0" y="0"/>
                  </a:lnTo>
                  <a:lnTo>
                    <a:pt x="0" y="712020"/>
                  </a:lnTo>
                  <a:lnTo>
                    <a:pt x="5497445" y="712020"/>
                  </a:lnTo>
                  <a:lnTo>
                    <a:pt x="5497445" y="0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6834" y="1202357"/>
              <a:ext cx="17127436" cy="867780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304484" y="9079846"/>
              <a:ext cx="884555" cy="884555"/>
            </a:xfrm>
            <a:custGeom>
              <a:avLst/>
              <a:gdLst/>
              <a:ahLst/>
              <a:cxnLst/>
              <a:rect l="l" t="t" r="r" b="b"/>
              <a:pathLst>
                <a:path w="884555" h="884554">
                  <a:moveTo>
                    <a:pt x="460834" y="0"/>
                  </a:moveTo>
                  <a:lnTo>
                    <a:pt x="414779" y="453"/>
                  </a:lnTo>
                  <a:lnTo>
                    <a:pt x="369390" y="5657"/>
                  </a:lnTo>
                  <a:lnTo>
                    <a:pt x="325014" y="15454"/>
                  </a:lnTo>
                  <a:lnTo>
                    <a:pt x="282000" y="29688"/>
                  </a:lnTo>
                  <a:lnTo>
                    <a:pt x="240696" y="48204"/>
                  </a:lnTo>
                  <a:lnTo>
                    <a:pt x="201450" y="70844"/>
                  </a:lnTo>
                  <a:lnTo>
                    <a:pt x="164610" y="97454"/>
                  </a:lnTo>
                  <a:lnTo>
                    <a:pt x="130525" y="127876"/>
                  </a:lnTo>
                  <a:lnTo>
                    <a:pt x="99543" y="161955"/>
                  </a:lnTo>
                  <a:lnTo>
                    <a:pt x="72012" y="199535"/>
                  </a:lnTo>
                  <a:lnTo>
                    <a:pt x="48281" y="240460"/>
                  </a:lnTo>
                  <a:lnTo>
                    <a:pt x="28697" y="284573"/>
                  </a:lnTo>
                  <a:lnTo>
                    <a:pt x="13965" y="330535"/>
                  </a:lnTo>
                  <a:lnTo>
                    <a:pt x="4452" y="376877"/>
                  </a:lnTo>
                  <a:lnTo>
                    <a:pt x="0" y="423250"/>
                  </a:lnTo>
                  <a:lnTo>
                    <a:pt x="453" y="469305"/>
                  </a:lnTo>
                  <a:lnTo>
                    <a:pt x="5656" y="514694"/>
                  </a:lnTo>
                  <a:lnTo>
                    <a:pt x="15452" y="559070"/>
                  </a:lnTo>
                  <a:lnTo>
                    <a:pt x="29686" y="602083"/>
                  </a:lnTo>
                  <a:lnTo>
                    <a:pt x="48200" y="643387"/>
                  </a:lnTo>
                  <a:lnTo>
                    <a:pt x="70841" y="682632"/>
                  </a:lnTo>
                  <a:lnTo>
                    <a:pt x="97450" y="719471"/>
                  </a:lnTo>
                  <a:lnTo>
                    <a:pt x="127873" y="753555"/>
                  </a:lnTo>
                  <a:lnTo>
                    <a:pt x="161952" y="784537"/>
                  </a:lnTo>
                  <a:lnTo>
                    <a:pt x="199533" y="812067"/>
                  </a:lnTo>
                  <a:lnTo>
                    <a:pt x="240459" y="835799"/>
                  </a:lnTo>
                  <a:lnTo>
                    <a:pt x="284574" y="855383"/>
                  </a:lnTo>
                  <a:lnTo>
                    <a:pt x="330536" y="870114"/>
                  </a:lnTo>
                  <a:lnTo>
                    <a:pt x="376878" y="879628"/>
                  </a:lnTo>
                  <a:lnTo>
                    <a:pt x="423251" y="884080"/>
                  </a:lnTo>
                  <a:lnTo>
                    <a:pt x="469306" y="883626"/>
                  </a:lnTo>
                  <a:lnTo>
                    <a:pt x="514695" y="878424"/>
                  </a:lnTo>
                  <a:lnTo>
                    <a:pt x="559071" y="868627"/>
                  </a:lnTo>
                  <a:lnTo>
                    <a:pt x="602084" y="854394"/>
                  </a:lnTo>
                  <a:lnTo>
                    <a:pt x="643388" y="835879"/>
                  </a:lnTo>
                  <a:lnTo>
                    <a:pt x="682633" y="813239"/>
                  </a:lnTo>
                  <a:lnTo>
                    <a:pt x="719472" y="786629"/>
                  </a:lnTo>
                  <a:lnTo>
                    <a:pt x="753556" y="756207"/>
                  </a:lnTo>
                  <a:lnTo>
                    <a:pt x="784538" y="722127"/>
                  </a:lnTo>
                  <a:lnTo>
                    <a:pt x="812068" y="684546"/>
                  </a:lnTo>
                  <a:lnTo>
                    <a:pt x="835800" y="643620"/>
                  </a:lnTo>
                  <a:lnTo>
                    <a:pt x="855384" y="599506"/>
                  </a:lnTo>
                  <a:lnTo>
                    <a:pt x="870115" y="553545"/>
                  </a:lnTo>
                  <a:lnTo>
                    <a:pt x="879629" y="507204"/>
                  </a:lnTo>
                  <a:lnTo>
                    <a:pt x="884081" y="460833"/>
                  </a:lnTo>
                  <a:lnTo>
                    <a:pt x="883627" y="414778"/>
                  </a:lnTo>
                  <a:lnTo>
                    <a:pt x="878425" y="369389"/>
                  </a:lnTo>
                  <a:lnTo>
                    <a:pt x="868628" y="325013"/>
                  </a:lnTo>
                  <a:lnTo>
                    <a:pt x="854395" y="281999"/>
                  </a:lnTo>
                  <a:lnTo>
                    <a:pt x="835880" y="240695"/>
                  </a:lnTo>
                  <a:lnTo>
                    <a:pt x="813240" y="201449"/>
                  </a:lnTo>
                  <a:lnTo>
                    <a:pt x="786630" y="164609"/>
                  </a:lnTo>
                  <a:lnTo>
                    <a:pt x="756208" y="130524"/>
                  </a:lnTo>
                  <a:lnTo>
                    <a:pt x="722128" y="99542"/>
                  </a:lnTo>
                  <a:lnTo>
                    <a:pt x="684547" y="72011"/>
                  </a:lnTo>
                  <a:lnTo>
                    <a:pt x="643621" y="48280"/>
                  </a:lnTo>
                  <a:lnTo>
                    <a:pt x="599507" y="28696"/>
                  </a:lnTo>
                  <a:lnTo>
                    <a:pt x="553546" y="13964"/>
                  </a:lnTo>
                  <a:lnTo>
                    <a:pt x="507205" y="4451"/>
                  </a:lnTo>
                  <a:lnTo>
                    <a:pt x="4608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83323" y="9158676"/>
              <a:ext cx="726440" cy="726440"/>
            </a:xfrm>
            <a:custGeom>
              <a:avLst/>
              <a:gdLst/>
              <a:ahLst/>
              <a:cxnLst/>
              <a:rect l="l" t="t" r="r" b="b"/>
              <a:pathLst>
                <a:path w="726439" h="726440">
                  <a:moveTo>
                    <a:pt x="354349" y="0"/>
                  </a:moveTo>
                  <a:lnTo>
                    <a:pt x="305157" y="4601"/>
                  </a:lnTo>
                  <a:lnTo>
                    <a:pt x="257028" y="15749"/>
                  </a:lnTo>
                  <a:lnTo>
                    <a:pt x="211902" y="32838"/>
                  </a:lnTo>
                  <a:lnTo>
                    <a:pt x="170137" y="55372"/>
                  </a:lnTo>
                  <a:lnTo>
                    <a:pt x="132092" y="82852"/>
                  </a:lnTo>
                  <a:lnTo>
                    <a:pt x="98124" y="114784"/>
                  </a:lnTo>
                  <a:lnTo>
                    <a:pt x="68592" y="150671"/>
                  </a:lnTo>
                  <a:lnTo>
                    <a:pt x="43854" y="190016"/>
                  </a:lnTo>
                  <a:lnTo>
                    <a:pt x="24268" y="232322"/>
                  </a:lnTo>
                  <a:lnTo>
                    <a:pt x="10191" y="277094"/>
                  </a:lnTo>
                  <a:lnTo>
                    <a:pt x="1982" y="323835"/>
                  </a:lnTo>
                  <a:lnTo>
                    <a:pt x="0" y="372048"/>
                  </a:lnTo>
                  <a:lnTo>
                    <a:pt x="4601" y="421237"/>
                  </a:lnTo>
                  <a:lnTo>
                    <a:pt x="15750" y="469369"/>
                  </a:lnTo>
                  <a:lnTo>
                    <a:pt x="32839" y="514498"/>
                  </a:lnTo>
                  <a:lnTo>
                    <a:pt x="55372" y="556265"/>
                  </a:lnTo>
                  <a:lnTo>
                    <a:pt x="82853" y="594312"/>
                  </a:lnTo>
                  <a:lnTo>
                    <a:pt x="114784" y="628282"/>
                  </a:lnTo>
                  <a:lnTo>
                    <a:pt x="150671" y="657816"/>
                  </a:lnTo>
                  <a:lnTo>
                    <a:pt x="190016" y="682557"/>
                  </a:lnTo>
                  <a:lnTo>
                    <a:pt x="232323" y="702145"/>
                  </a:lnTo>
                  <a:lnTo>
                    <a:pt x="277094" y="716223"/>
                  </a:lnTo>
                  <a:lnTo>
                    <a:pt x="323835" y="724432"/>
                  </a:lnTo>
                  <a:lnTo>
                    <a:pt x="372048" y="726416"/>
                  </a:lnTo>
                  <a:lnTo>
                    <a:pt x="421237" y="721814"/>
                  </a:lnTo>
                  <a:lnTo>
                    <a:pt x="469367" y="710664"/>
                  </a:lnTo>
                  <a:lnTo>
                    <a:pt x="514494" y="693573"/>
                  </a:lnTo>
                  <a:lnTo>
                    <a:pt x="556259" y="671039"/>
                  </a:lnTo>
                  <a:lnTo>
                    <a:pt x="594305" y="643558"/>
                  </a:lnTo>
                  <a:lnTo>
                    <a:pt x="628274" y="611626"/>
                  </a:lnTo>
                  <a:lnTo>
                    <a:pt x="657807" y="575739"/>
                  </a:lnTo>
                  <a:lnTo>
                    <a:pt x="682547" y="536394"/>
                  </a:lnTo>
                  <a:lnTo>
                    <a:pt x="702135" y="494087"/>
                  </a:lnTo>
                  <a:lnTo>
                    <a:pt x="716213" y="449315"/>
                  </a:lnTo>
                  <a:lnTo>
                    <a:pt x="724422" y="402573"/>
                  </a:lnTo>
                  <a:lnTo>
                    <a:pt x="726405" y="354359"/>
                  </a:lnTo>
                  <a:lnTo>
                    <a:pt x="721804" y="305167"/>
                  </a:lnTo>
                  <a:lnTo>
                    <a:pt x="710656" y="257038"/>
                  </a:lnTo>
                  <a:lnTo>
                    <a:pt x="693566" y="211911"/>
                  </a:lnTo>
                  <a:lnTo>
                    <a:pt x="671033" y="170146"/>
                  </a:lnTo>
                  <a:lnTo>
                    <a:pt x="643552" y="132100"/>
                  </a:lnTo>
                  <a:lnTo>
                    <a:pt x="611620" y="98131"/>
                  </a:lnTo>
                  <a:lnTo>
                    <a:pt x="575733" y="68597"/>
                  </a:lnTo>
                  <a:lnTo>
                    <a:pt x="536387" y="43858"/>
                  </a:lnTo>
                  <a:lnTo>
                    <a:pt x="494080" y="24270"/>
                  </a:lnTo>
                  <a:lnTo>
                    <a:pt x="449306" y="10192"/>
                  </a:lnTo>
                  <a:lnTo>
                    <a:pt x="402564" y="1983"/>
                  </a:lnTo>
                  <a:lnTo>
                    <a:pt x="354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6181" y="9007129"/>
              <a:ext cx="114530" cy="1244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65498" y="565427"/>
              <a:ext cx="1005204" cy="15896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88607" y="712020"/>
              <a:ext cx="2010410" cy="164425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191" y="1991968"/>
              <a:ext cx="4873564" cy="36534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191" y="1991968"/>
              <a:ext cx="4873564" cy="35487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4280" y="2032281"/>
              <a:ext cx="4802211" cy="343584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0352" y="2018273"/>
              <a:ext cx="4816326" cy="33195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117968" y="5455823"/>
              <a:ext cx="8890" cy="12700"/>
            </a:xfrm>
            <a:custGeom>
              <a:avLst/>
              <a:gdLst/>
              <a:ahLst/>
              <a:cxnLst/>
              <a:rect l="l" t="t" r="r" b="b"/>
              <a:pathLst>
                <a:path w="8889" h="12700">
                  <a:moveTo>
                    <a:pt x="2617" y="125"/>
                  </a:moveTo>
                  <a:lnTo>
                    <a:pt x="2261" y="0"/>
                  </a:lnTo>
                  <a:lnTo>
                    <a:pt x="1916" y="387"/>
                  </a:lnTo>
                  <a:lnTo>
                    <a:pt x="1738" y="502"/>
                  </a:lnTo>
                  <a:lnTo>
                    <a:pt x="5067" y="2607"/>
                  </a:lnTo>
                  <a:lnTo>
                    <a:pt x="5287" y="5916"/>
                  </a:lnTo>
                  <a:lnTo>
                    <a:pt x="2785" y="8313"/>
                  </a:lnTo>
                  <a:lnTo>
                    <a:pt x="2397" y="8177"/>
                  </a:lnTo>
                  <a:lnTo>
                    <a:pt x="1225" y="7413"/>
                  </a:lnTo>
                  <a:lnTo>
                    <a:pt x="890" y="7214"/>
                  </a:lnTo>
                  <a:lnTo>
                    <a:pt x="0" y="7737"/>
                  </a:lnTo>
                  <a:lnTo>
                    <a:pt x="8439" y="12303"/>
                  </a:lnTo>
                  <a:lnTo>
                    <a:pt x="6868" y="1916"/>
                  </a:lnTo>
                  <a:lnTo>
                    <a:pt x="2617" y="125"/>
                  </a:lnTo>
                  <a:close/>
                </a:path>
              </a:pathLst>
            </a:custGeom>
            <a:ln w="78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21680" y="3349248"/>
              <a:ext cx="119661" cy="21518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476324" y="3414203"/>
              <a:ext cx="319405" cy="198120"/>
            </a:xfrm>
            <a:custGeom>
              <a:avLst/>
              <a:gdLst/>
              <a:ahLst/>
              <a:cxnLst/>
              <a:rect l="l" t="t" r="r" b="b"/>
              <a:pathLst>
                <a:path w="319405" h="198120">
                  <a:moveTo>
                    <a:pt x="159649" y="0"/>
                  </a:moveTo>
                  <a:lnTo>
                    <a:pt x="99574" y="7255"/>
                  </a:lnTo>
                  <a:lnTo>
                    <a:pt x="46762" y="29014"/>
                  </a:lnTo>
                  <a:lnTo>
                    <a:pt x="11692" y="61788"/>
                  </a:lnTo>
                  <a:lnTo>
                    <a:pt x="0" y="99054"/>
                  </a:lnTo>
                  <a:lnTo>
                    <a:pt x="2923" y="117979"/>
                  </a:lnTo>
                  <a:lnTo>
                    <a:pt x="26305" y="153566"/>
                  </a:lnTo>
                  <a:lnTo>
                    <a:pt x="71806" y="181797"/>
                  </a:lnTo>
                  <a:lnTo>
                    <a:pt x="129157" y="196305"/>
                  </a:lnTo>
                  <a:lnTo>
                    <a:pt x="159649" y="198119"/>
                  </a:lnTo>
                  <a:lnTo>
                    <a:pt x="190141" y="196305"/>
                  </a:lnTo>
                  <a:lnTo>
                    <a:pt x="247492" y="181797"/>
                  </a:lnTo>
                  <a:lnTo>
                    <a:pt x="292991" y="153566"/>
                  </a:lnTo>
                  <a:lnTo>
                    <a:pt x="316367" y="117979"/>
                  </a:lnTo>
                  <a:lnTo>
                    <a:pt x="319288" y="99054"/>
                  </a:lnTo>
                  <a:lnTo>
                    <a:pt x="316367" y="80141"/>
                  </a:lnTo>
                  <a:lnTo>
                    <a:pt x="292991" y="44558"/>
                  </a:lnTo>
                  <a:lnTo>
                    <a:pt x="247492" y="16322"/>
                  </a:lnTo>
                  <a:lnTo>
                    <a:pt x="190141" y="1813"/>
                  </a:lnTo>
                  <a:lnTo>
                    <a:pt x="159649" y="0"/>
                  </a:lnTo>
                  <a:close/>
                </a:path>
              </a:pathLst>
            </a:custGeom>
            <a:solidFill>
              <a:srgbClr val="E9FFF4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03373" y="3426918"/>
              <a:ext cx="265430" cy="160020"/>
            </a:xfrm>
            <a:custGeom>
              <a:avLst/>
              <a:gdLst/>
              <a:ahLst/>
              <a:cxnLst/>
              <a:rect l="l" t="t" r="r" b="b"/>
              <a:pathLst>
                <a:path w="265430" h="160020">
                  <a:moveTo>
                    <a:pt x="132603" y="0"/>
                  </a:moveTo>
                  <a:lnTo>
                    <a:pt x="82704" y="5842"/>
                  </a:lnTo>
                  <a:lnTo>
                    <a:pt x="38836" y="23371"/>
                  </a:lnTo>
                  <a:lnTo>
                    <a:pt x="9707" y="49765"/>
                  </a:lnTo>
                  <a:lnTo>
                    <a:pt x="0" y="79788"/>
                  </a:lnTo>
                  <a:lnTo>
                    <a:pt x="2426" y="95032"/>
                  </a:lnTo>
                  <a:lnTo>
                    <a:pt x="38836" y="136215"/>
                  </a:lnTo>
                  <a:lnTo>
                    <a:pt x="82704" y="153744"/>
                  </a:lnTo>
                  <a:lnTo>
                    <a:pt x="132603" y="159586"/>
                  </a:lnTo>
                  <a:lnTo>
                    <a:pt x="157923" y="158126"/>
                  </a:lnTo>
                  <a:lnTo>
                    <a:pt x="205556" y="146440"/>
                  </a:lnTo>
                  <a:lnTo>
                    <a:pt x="243352" y="123698"/>
                  </a:lnTo>
                  <a:lnTo>
                    <a:pt x="265196" y="79788"/>
                  </a:lnTo>
                  <a:lnTo>
                    <a:pt x="262769" y="64550"/>
                  </a:lnTo>
                  <a:lnTo>
                    <a:pt x="226359" y="23371"/>
                  </a:lnTo>
                  <a:lnTo>
                    <a:pt x="182493" y="5842"/>
                  </a:lnTo>
                  <a:lnTo>
                    <a:pt x="132603" y="0"/>
                  </a:lnTo>
                  <a:close/>
                </a:path>
              </a:pathLst>
            </a:custGeom>
            <a:solidFill>
              <a:srgbClr val="E9FFF4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532045" y="3441434"/>
              <a:ext cx="208279" cy="116205"/>
            </a:xfrm>
            <a:custGeom>
              <a:avLst/>
              <a:gdLst/>
              <a:ahLst/>
              <a:cxnLst/>
              <a:rect l="l" t="t" r="r" b="b"/>
              <a:pathLst>
                <a:path w="208280" h="116204">
                  <a:moveTo>
                    <a:pt x="103923" y="0"/>
                  </a:moveTo>
                  <a:lnTo>
                    <a:pt x="64817" y="4253"/>
                  </a:lnTo>
                  <a:lnTo>
                    <a:pt x="17121" y="26112"/>
                  </a:lnTo>
                  <a:lnTo>
                    <a:pt x="0" y="58040"/>
                  </a:lnTo>
                  <a:lnTo>
                    <a:pt x="1902" y="69128"/>
                  </a:lnTo>
                  <a:lnTo>
                    <a:pt x="30438" y="99085"/>
                  </a:lnTo>
                  <a:lnTo>
                    <a:pt x="84074" y="115026"/>
                  </a:lnTo>
                  <a:lnTo>
                    <a:pt x="103923" y="116090"/>
                  </a:lnTo>
                  <a:lnTo>
                    <a:pt x="123773" y="115026"/>
                  </a:lnTo>
                  <a:lnTo>
                    <a:pt x="161114" y="106522"/>
                  </a:lnTo>
                  <a:lnTo>
                    <a:pt x="200247" y="79886"/>
                  </a:lnTo>
                  <a:lnTo>
                    <a:pt x="207857" y="58040"/>
                  </a:lnTo>
                  <a:lnTo>
                    <a:pt x="205955" y="46959"/>
                  </a:lnTo>
                  <a:lnTo>
                    <a:pt x="177418" y="17004"/>
                  </a:lnTo>
                  <a:lnTo>
                    <a:pt x="123773" y="1063"/>
                  </a:lnTo>
                  <a:lnTo>
                    <a:pt x="103923" y="0"/>
                  </a:lnTo>
                  <a:close/>
                </a:path>
              </a:pathLst>
            </a:custGeom>
            <a:solidFill>
              <a:srgbClr val="E9FFF4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8270" y="3307365"/>
              <a:ext cx="135409" cy="22521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785189" y="4298415"/>
              <a:ext cx="319405" cy="198120"/>
            </a:xfrm>
            <a:custGeom>
              <a:avLst/>
              <a:gdLst/>
              <a:ahLst/>
              <a:cxnLst/>
              <a:rect l="l" t="t" r="r" b="b"/>
              <a:pathLst>
                <a:path w="319405" h="198120">
                  <a:moveTo>
                    <a:pt x="159649" y="0"/>
                  </a:moveTo>
                  <a:lnTo>
                    <a:pt x="99574" y="7255"/>
                  </a:lnTo>
                  <a:lnTo>
                    <a:pt x="46762" y="29014"/>
                  </a:lnTo>
                  <a:lnTo>
                    <a:pt x="11692" y="61788"/>
                  </a:lnTo>
                  <a:lnTo>
                    <a:pt x="0" y="99054"/>
                  </a:lnTo>
                  <a:lnTo>
                    <a:pt x="2923" y="117979"/>
                  </a:lnTo>
                  <a:lnTo>
                    <a:pt x="26305" y="153566"/>
                  </a:lnTo>
                  <a:lnTo>
                    <a:pt x="71806" y="181801"/>
                  </a:lnTo>
                  <a:lnTo>
                    <a:pt x="129157" y="196307"/>
                  </a:lnTo>
                  <a:lnTo>
                    <a:pt x="159649" y="198119"/>
                  </a:lnTo>
                  <a:lnTo>
                    <a:pt x="190141" y="196307"/>
                  </a:lnTo>
                  <a:lnTo>
                    <a:pt x="247492" y="181801"/>
                  </a:lnTo>
                  <a:lnTo>
                    <a:pt x="292991" y="153566"/>
                  </a:lnTo>
                  <a:lnTo>
                    <a:pt x="316367" y="117979"/>
                  </a:lnTo>
                  <a:lnTo>
                    <a:pt x="319288" y="99054"/>
                  </a:lnTo>
                  <a:lnTo>
                    <a:pt x="316367" y="80141"/>
                  </a:lnTo>
                  <a:lnTo>
                    <a:pt x="292991" y="44558"/>
                  </a:lnTo>
                  <a:lnTo>
                    <a:pt x="247492" y="16322"/>
                  </a:lnTo>
                  <a:lnTo>
                    <a:pt x="190141" y="1813"/>
                  </a:lnTo>
                  <a:lnTo>
                    <a:pt x="159649" y="0"/>
                  </a:lnTo>
                  <a:close/>
                </a:path>
              </a:pathLst>
            </a:custGeom>
            <a:solidFill>
              <a:srgbClr val="E9FFF4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12240" y="4311130"/>
              <a:ext cx="265430" cy="160020"/>
            </a:xfrm>
            <a:custGeom>
              <a:avLst/>
              <a:gdLst/>
              <a:ahLst/>
              <a:cxnLst/>
              <a:rect l="l" t="t" r="r" b="b"/>
              <a:pathLst>
                <a:path w="265430" h="160020">
                  <a:moveTo>
                    <a:pt x="132592" y="0"/>
                  </a:moveTo>
                  <a:lnTo>
                    <a:pt x="82699" y="5842"/>
                  </a:lnTo>
                  <a:lnTo>
                    <a:pt x="38836" y="23371"/>
                  </a:lnTo>
                  <a:lnTo>
                    <a:pt x="9707" y="49766"/>
                  </a:lnTo>
                  <a:lnTo>
                    <a:pt x="0" y="79798"/>
                  </a:lnTo>
                  <a:lnTo>
                    <a:pt x="2426" y="95036"/>
                  </a:lnTo>
                  <a:lnTo>
                    <a:pt x="38836" y="136215"/>
                  </a:lnTo>
                  <a:lnTo>
                    <a:pt x="82704" y="153744"/>
                  </a:lnTo>
                  <a:lnTo>
                    <a:pt x="132603" y="159586"/>
                  </a:lnTo>
                  <a:lnTo>
                    <a:pt x="157923" y="158126"/>
                  </a:lnTo>
                  <a:lnTo>
                    <a:pt x="205556" y="146440"/>
                  </a:lnTo>
                  <a:lnTo>
                    <a:pt x="243347" y="123698"/>
                  </a:lnTo>
                  <a:lnTo>
                    <a:pt x="265196" y="79798"/>
                  </a:lnTo>
                  <a:lnTo>
                    <a:pt x="262767" y="64554"/>
                  </a:lnTo>
                  <a:lnTo>
                    <a:pt x="226359" y="23371"/>
                  </a:lnTo>
                  <a:lnTo>
                    <a:pt x="182491" y="5842"/>
                  </a:lnTo>
                  <a:lnTo>
                    <a:pt x="132592" y="0"/>
                  </a:lnTo>
                  <a:close/>
                </a:path>
              </a:pathLst>
            </a:custGeom>
            <a:solidFill>
              <a:srgbClr val="E9FFF4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40911" y="4325651"/>
              <a:ext cx="208279" cy="116205"/>
            </a:xfrm>
            <a:custGeom>
              <a:avLst/>
              <a:gdLst/>
              <a:ahLst/>
              <a:cxnLst/>
              <a:rect l="l" t="t" r="r" b="b"/>
              <a:pathLst>
                <a:path w="208280" h="116204">
                  <a:moveTo>
                    <a:pt x="103923" y="0"/>
                  </a:moveTo>
                  <a:lnTo>
                    <a:pt x="64817" y="4249"/>
                  </a:lnTo>
                  <a:lnTo>
                    <a:pt x="17121" y="26108"/>
                  </a:lnTo>
                  <a:lnTo>
                    <a:pt x="0" y="58040"/>
                  </a:lnTo>
                  <a:lnTo>
                    <a:pt x="1902" y="69127"/>
                  </a:lnTo>
                  <a:lnTo>
                    <a:pt x="30438" y="99085"/>
                  </a:lnTo>
                  <a:lnTo>
                    <a:pt x="84074" y="115018"/>
                  </a:lnTo>
                  <a:lnTo>
                    <a:pt x="103923" y="116080"/>
                  </a:lnTo>
                  <a:lnTo>
                    <a:pt x="123778" y="115018"/>
                  </a:lnTo>
                  <a:lnTo>
                    <a:pt x="161115" y="106520"/>
                  </a:lnTo>
                  <a:lnTo>
                    <a:pt x="200247" y="79882"/>
                  </a:lnTo>
                  <a:lnTo>
                    <a:pt x="207857" y="58040"/>
                  </a:lnTo>
                  <a:lnTo>
                    <a:pt x="205955" y="46957"/>
                  </a:lnTo>
                  <a:lnTo>
                    <a:pt x="177418" y="17004"/>
                  </a:lnTo>
                  <a:lnTo>
                    <a:pt x="123778" y="1062"/>
                  </a:lnTo>
                  <a:lnTo>
                    <a:pt x="103923" y="0"/>
                  </a:lnTo>
                  <a:close/>
                </a:path>
              </a:pathLst>
            </a:custGeom>
            <a:solidFill>
              <a:srgbClr val="E9FFF4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7136" y="4191578"/>
              <a:ext cx="135409" cy="22521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04063" y="4677985"/>
              <a:ext cx="319405" cy="198120"/>
            </a:xfrm>
            <a:custGeom>
              <a:avLst/>
              <a:gdLst/>
              <a:ahLst/>
              <a:cxnLst/>
              <a:rect l="l" t="t" r="r" b="b"/>
              <a:pathLst>
                <a:path w="319404" h="198120">
                  <a:moveTo>
                    <a:pt x="159649" y="0"/>
                  </a:moveTo>
                  <a:lnTo>
                    <a:pt x="99574" y="7255"/>
                  </a:lnTo>
                  <a:lnTo>
                    <a:pt x="46762" y="29014"/>
                  </a:lnTo>
                  <a:lnTo>
                    <a:pt x="11692" y="61780"/>
                  </a:lnTo>
                  <a:lnTo>
                    <a:pt x="0" y="99054"/>
                  </a:lnTo>
                  <a:lnTo>
                    <a:pt x="2923" y="117973"/>
                  </a:lnTo>
                  <a:lnTo>
                    <a:pt x="26305" y="153560"/>
                  </a:lnTo>
                  <a:lnTo>
                    <a:pt x="71806" y="181795"/>
                  </a:lnTo>
                  <a:lnTo>
                    <a:pt x="129157" y="196296"/>
                  </a:lnTo>
                  <a:lnTo>
                    <a:pt x="159649" y="198109"/>
                  </a:lnTo>
                  <a:lnTo>
                    <a:pt x="190141" y="196296"/>
                  </a:lnTo>
                  <a:lnTo>
                    <a:pt x="247492" y="181795"/>
                  </a:lnTo>
                  <a:lnTo>
                    <a:pt x="292991" y="153560"/>
                  </a:lnTo>
                  <a:lnTo>
                    <a:pt x="316367" y="117973"/>
                  </a:lnTo>
                  <a:lnTo>
                    <a:pt x="319288" y="99054"/>
                  </a:lnTo>
                  <a:lnTo>
                    <a:pt x="316367" y="80135"/>
                  </a:lnTo>
                  <a:lnTo>
                    <a:pt x="292991" y="44552"/>
                  </a:lnTo>
                  <a:lnTo>
                    <a:pt x="247492" y="16322"/>
                  </a:lnTo>
                  <a:lnTo>
                    <a:pt x="190141" y="1813"/>
                  </a:lnTo>
                  <a:lnTo>
                    <a:pt x="159649" y="0"/>
                  </a:lnTo>
                  <a:close/>
                </a:path>
              </a:pathLst>
            </a:custGeom>
            <a:solidFill>
              <a:srgbClr val="E9FFF4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231115" y="4690694"/>
              <a:ext cx="265430" cy="160020"/>
            </a:xfrm>
            <a:custGeom>
              <a:avLst/>
              <a:gdLst/>
              <a:ahLst/>
              <a:cxnLst/>
              <a:rect l="l" t="t" r="r" b="b"/>
              <a:pathLst>
                <a:path w="265429" h="160020">
                  <a:moveTo>
                    <a:pt x="132592" y="0"/>
                  </a:moveTo>
                  <a:lnTo>
                    <a:pt x="82699" y="5842"/>
                  </a:lnTo>
                  <a:lnTo>
                    <a:pt x="38836" y="23371"/>
                  </a:lnTo>
                  <a:lnTo>
                    <a:pt x="9707" y="49766"/>
                  </a:lnTo>
                  <a:lnTo>
                    <a:pt x="0" y="79798"/>
                  </a:lnTo>
                  <a:lnTo>
                    <a:pt x="2426" y="95036"/>
                  </a:lnTo>
                  <a:lnTo>
                    <a:pt x="38836" y="136215"/>
                  </a:lnTo>
                  <a:lnTo>
                    <a:pt x="82704" y="153744"/>
                  </a:lnTo>
                  <a:lnTo>
                    <a:pt x="132603" y="159586"/>
                  </a:lnTo>
                  <a:lnTo>
                    <a:pt x="157923" y="158126"/>
                  </a:lnTo>
                  <a:lnTo>
                    <a:pt x="205556" y="146440"/>
                  </a:lnTo>
                  <a:lnTo>
                    <a:pt x="243347" y="123698"/>
                  </a:lnTo>
                  <a:lnTo>
                    <a:pt x="265196" y="79798"/>
                  </a:lnTo>
                  <a:lnTo>
                    <a:pt x="262767" y="64554"/>
                  </a:lnTo>
                  <a:lnTo>
                    <a:pt x="226359" y="23371"/>
                  </a:lnTo>
                  <a:lnTo>
                    <a:pt x="182491" y="5842"/>
                  </a:lnTo>
                  <a:lnTo>
                    <a:pt x="132592" y="0"/>
                  </a:lnTo>
                  <a:close/>
                </a:path>
              </a:pathLst>
            </a:custGeom>
            <a:solidFill>
              <a:srgbClr val="E9FFF4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259785" y="4705215"/>
              <a:ext cx="208279" cy="116205"/>
            </a:xfrm>
            <a:custGeom>
              <a:avLst/>
              <a:gdLst/>
              <a:ahLst/>
              <a:cxnLst/>
              <a:rect l="l" t="t" r="r" b="b"/>
              <a:pathLst>
                <a:path w="208279" h="116204">
                  <a:moveTo>
                    <a:pt x="103923" y="0"/>
                  </a:moveTo>
                  <a:lnTo>
                    <a:pt x="64817" y="4249"/>
                  </a:lnTo>
                  <a:lnTo>
                    <a:pt x="17121" y="26108"/>
                  </a:lnTo>
                  <a:lnTo>
                    <a:pt x="0" y="58040"/>
                  </a:lnTo>
                  <a:lnTo>
                    <a:pt x="1902" y="69127"/>
                  </a:lnTo>
                  <a:lnTo>
                    <a:pt x="30438" y="99085"/>
                  </a:lnTo>
                  <a:lnTo>
                    <a:pt x="84074" y="115018"/>
                  </a:lnTo>
                  <a:lnTo>
                    <a:pt x="103923" y="116080"/>
                  </a:lnTo>
                  <a:lnTo>
                    <a:pt x="123778" y="115018"/>
                  </a:lnTo>
                  <a:lnTo>
                    <a:pt x="161115" y="106520"/>
                  </a:lnTo>
                  <a:lnTo>
                    <a:pt x="200247" y="79882"/>
                  </a:lnTo>
                  <a:lnTo>
                    <a:pt x="207857" y="58040"/>
                  </a:lnTo>
                  <a:lnTo>
                    <a:pt x="205955" y="46957"/>
                  </a:lnTo>
                  <a:lnTo>
                    <a:pt x="177418" y="17004"/>
                  </a:lnTo>
                  <a:lnTo>
                    <a:pt x="123778" y="1062"/>
                  </a:lnTo>
                  <a:lnTo>
                    <a:pt x="103923" y="0"/>
                  </a:lnTo>
                  <a:close/>
                </a:path>
              </a:pathLst>
            </a:custGeom>
            <a:solidFill>
              <a:srgbClr val="E9FFF4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96010" y="4571149"/>
              <a:ext cx="135409" cy="225211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866363" y="4565648"/>
              <a:ext cx="319405" cy="198120"/>
            </a:xfrm>
            <a:custGeom>
              <a:avLst/>
              <a:gdLst/>
              <a:ahLst/>
              <a:cxnLst/>
              <a:rect l="l" t="t" r="r" b="b"/>
              <a:pathLst>
                <a:path w="319404" h="198120">
                  <a:moveTo>
                    <a:pt x="159649" y="0"/>
                  </a:moveTo>
                  <a:lnTo>
                    <a:pt x="99574" y="7255"/>
                  </a:lnTo>
                  <a:lnTo>
                    <a:pt x="46762" y="29014"/>
                  </a:lnTo>
                  <a:lnTo>
                    <a:pt x="11692" y="61784"/>
                  </a:lnTo>
                  <a:lnTo>
                    <a:pt x="0" y="99054"/>
                  </a:lnTo>
                  <a:lnTo>
                    <a:pt x="2923" y="117973"/>
                  </a:lnTo>
                  <a:lnTo>
                    <a:pt x="26305" y="153560"/>
                  </a:lnTo>
                  <a:lnTo>
                    <a:pt x="71806" y="181795"/>
                  </a:lnTo>
                  <a:lnTo>
                    <a:pt x="129157" y="196296"/>
                  </a:lnTo>
                  <a:lnTo>
                    <a:pt x="159649" y="198109"/>
                  </a:lnTo>
                  <a:lnTo>
                    <a:pt x="190141" y="196296"/>
                  </a:lnTo>
                  <a:lnTo>
                    <a:pt x="247492" y="181795"/>
                  </a:lnTo>
                  <a:lnTo>
                    <a:pt x="292993" y="153560"/>
                  </a:lnTo>
                  <a:lnTo>
                    <a:pt x="316376" y="117973"/>
                  </a:lnTo>
                  <a:lnTo>
                    <a:pt x="319299" y="99054"/>
                  </a:lnTo>
                  <a:lnTo>
                    <a:pt x="316376" y="80140"/>
                  </a:lnTo>
                  <a:lnTo>
                    <a:pt x="292993" y="44554"/>
                  </a:lnTo>
                  <a:lnTo>
                    <a:pt x="247492" y="16322"/>
                  </a:lnTo>
                  <a:lnTo>
                    <a:pt x="190141" y="1813"/>
                  </a:lnTo>
                  <a:lnTo>
                    <a:pt x="159649" y="0"/>
                  </a:lnTo>
                  <a:close/>
                </a:path>
              </a:pathLst>
            </a:custGeom>
            <a:solidFill>
              <a:srgbClr val="E9FFF4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893414" y="4578368"/>
              <a:ext cx="265430" cy="160020"/>
            </a:xfrm>
            <a:custGeom>
              <a:avLst/>
              <a:gdLst/>
              <a:ahLst/>
              <a:cxnLst/>
              <a:rect l="l" t="t" r="r" b="b"/>
              <a:pathLst>
                <a:path w="265429" h="160020">
                  <a:moveTo>
                    <a:pt x="132592" y="0"/>
                  </a:moveTo>
                  <a:lnTo>
                    <a:pt x="82702" y="5841"/>
                  </a:lnTo>
                  <a:lnTo>
                    <a:pt x="38836" y="23360"/>
                  </a:lnTo>
                  <a:lnTo>
                    <a:pt x="9707" y="49756"/>
                  </a:lnTo>
                  <a:lnTo>
                    <a:pt x="0" y="79788"/>
                  </a:lnTo>
                  <a:lnTo>
                    <a:pt x="2426" y="95026"/>
                  </a:lnTo>
                  <a:lnTo>
                    <a:pt x="38836" y="136205"/>
                  </a:lnTo>
                  <a:lnTo>
                    <a:pt x="82704" y="153733"/>
                  </a:lnTo>
                  <a:lnTo>
                    <a:pt x="132603" y="159576"/>
                  </a:lnTo>
                  <a:lnTo>
                    <a:pt x="157923" y="158115"/>
                  </a:lnTo>
                  <a:lnTo>
                    <a:pt x="205556" y="146430"/>
                  </a:lnTo>
                  <a:lnTo>
                    <a:pt x="243352" y="123688"/>
                  </a:lnTo>
                  <a:lnTo>
                    <a:pt x="265196" y="79788"/>
                  </a:lnTo>
                  <a:lnTo>
                    <a:pt x="262769" y="64544"/>
                  </a:lnTo>
                  <a:lnTo>
                    <a:pt x="226359" y="23360"/>
                  </a:lnTo>
                  <a:lnTo>
                    <a:pt x="182491" y="5841"/>
                  </a:lnTo>
                  <a:lnTo>
                    <a:pt x="132592" y="0"/>
                  </a:lnTo>
                  <a:close/>
                </a:path>
              </a:pathLst>
            </a:custGeom>
            <a:solidFill>
              <a:srgbClr val="E9FFF4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922084" y="4592878"/>
              <a:ext cx="208279" cy="116205"/>
            </a:xfrm>
            <a:custGeom>
              <a:avLst/>
              <a:gdLst/>
              <a:ahLst/>
              <a:cxnLst/>
              <a:rect l="l" t="t" r="r" b="b"/>
              <a:pathLst>
                <a:path w="208279" h="116204">
                  <a:moveTo>
                    <a:pt x="103923" y="0"/>
                  </a:moveTo>
                  <a:lnTo>
                    <a:pt x="64817" y="4253"/>
                  </a:lnTo>
                  <a:lnTo>
                    <a:pt x="17121" y="26112"/>
                  </a:lnTo>
                  <a:lnTo>
                    <a:pt x="0" y="58040"/>
                  </a:lnTo>
                  <a:lnTo>
                    <a:pt x="1902" y="69128"/>
                  </a:lnTo>
                  <a:lnTo>
                    <a:pt x="30438" y="99085"/>
                  </a:lnTo>
                  <a:lnTo>
                    <a:pt x="84079" y="115018"/>
                  </a:lnTo>
                  <a:lnTo>
                    <a:pt x="103934" y="116080"/>
                  </a:lnTo>
                  <a:lnTo>
                    <a:pt x="123782" y="115018"/>
                  </a:lnTo>
                  <a:lnTo>
                    <a:pt x="161115" y="106520"/>
                  </a:lnTo>
                  <a:lnTo>
                    <a:pt x="200247" y="79886"/>
                  </a:lnTo>
                  <a:lnTo>
                    <a:pt x="207857" y="58040"/>
                  </a:lnTo>
                  <a:lnTo>
                    <a:pt x="205955" y="46959"/>
                  </a:lnTo>
                  <a:lnTo>
                    <a:pt x="177418" y="17004"/>
                  </a:lnTo>
                  <a:lnTo>
                    <a:pt x="123778" y="1063"/>
                  </a:lnTo>
                  <a:lnTo>
                    <a:pt x="103923" y="0"/>
                  </a:lnTo>
                  <a:close/>
                </a:path>
              </a:pathLst>
            </a:custGeom>
            <a:solidFill>
              <a:srgbClr val="E9FFF4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58302" y="4458806"/>
              <a:ext cx="135419" cy="22521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658133" y="4439614"/>
              <a:ext cx="319405" cy="198120"/>
            </a:xfrm>
            <a:custGeom>
              <a:avLst/>
              <a:gdLst/>
              <a:ahLst/>
              <a:cxnLst/>
              <a:rect l="l" t="t" r="r" b="b"/>
              <a:pathLst>
                <a:path w="319404" h="198120">
                  <a:moveTo>
                    <a:pt x="159649" y="0"/>
                  </a:moveTo>
                  <a:lnTo>
                    <a:pt x="99574" y="7255"/>
                  </a:lnTo>
                  <a:lnTo>
                    <a:pt x="46762" y="29014"/>
                  </a:lnTo>
                  <a:lnTo>
                    <a:pt x="11692" y="61788"/>
                  </a:lnTo>
                  <a:lnTo>
                    <a:pt x="0" y="99054"/>
                  </a:lnTo>
                  <a:lnTo>
                    <a:pt x="2923" y="117979"/>
                  </a:lnTo>
                  <a:lnTo>
                    <a:pt x="26305" y="153566"/>
                  </a:lnTo>
                  <a:lnTo>
                    <a:pt x="71806" y="181801"/>
                  </a:lnTo>
                  <a:lnTo>
                    <a:pt x="129157" y="196307"/>
                  </a:lnTo>
                  <a:lnTo>
                    <a:pt x="159649" y="198119"/>
                  </a:lnTo>
                  <a:lnTo>
                    <a:pt x="190141" y="196307"/>
                  </a:lnTo>
                  <a:lnTo>
                    <a:pt x="247492" y="181801"/>
                  </a:lnTo>
                  <a:lnTo>
                    <a:pt x="292993" y="153566"/>
                  </a:lnTo>
                  <a:lnTo>
                    <a:pt x="316376" y="117979"/>
                  </a:lnTo>
                  <a:lnTo>
                    <a:pt x="319299" y="99054"/>
                  </a:lnTo>
                  <a:lnTo>
                    <a:pt x="316376" y="80141"/>
                  </a:lnTo>
                  <a:lnTo>
                    <a:pt x="292993" y="44558"/>
                  </a:lnTo>
                  <a:lnTo>
                    <a:pt x="247492" y="16322"/>
                  </a:lnTo>
                  <a:lnTo>
                    <a:pt x="190141" y="1813"/>
                  </a:lnTo>
                  <a:lnTo>
                    <a:pt x="159649" y="0"/>
                  </a:lnTo>
                  <a:close/>
                </a:path>
              </a:pathLst>
            </a:custGeom>
            <a:solidFill>
              <a:srgbClr val="E9FFF4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685185" y="4452329"/>
              <a:ext cx="265430" cy="160020"/>
            </a:xfrm>
            <a:custGeom>
              <a:avLst/>
              <a:gdLst/>
              <a:ahLst/>
              <a:cxnLst/>
              <a:rect l="l" t="t" r="r" b="b"/>
              <a:pathLst>
                <a:path w="265429" h="160020">
                  <a:moveTo>
                    <a:pt x="132592" y="0"/>
                  </a:moveTo>
                  <a:lnTo>
                    <a:pt x="82702" y="5842"/>
                  </a:lnTo>
                  <a:lnTo>
                    <a:pt x="38836" y="23371"/>
                  </a:lnTo>
                  <a:lnTo>
                    <a:pt x="9707" y="49766"/>
                  </a:lnTo>
                  <a:lnTo>
                    <a:pt x="0" y="79798"/>
                  </a:lnTo>
                  <a:lnTo>
                    <a:pt x="2426" y="95036"/>
                  </a:lnTo>
                  <a:lnTo>
                    <a:pt x="38836" y="136215"/>
                  </a:lnTo>
                  <a:lnTo>
                    <a:pt x="82704" y="153744"/>
                  </a:lnTo>
                  <a:lnTo>
                    <a:pt x="132603" y="159586"/>
                  </a:lnTo>
                  <a:lnTo>
                    <a:pt x="157923" y="158126"/>
                  </a:lnTo>
                  <a:lnTo>
                    <a:pt x="205556" y="146440"/>
                  </a:lnTo>
                  <a:lnTo>
                    <a:pt x="243352" y="123698"/>
                  </a:lnTo>
                  <a:lnTo>
                    <a:pt x="265196" y="79798"/>
                  </a:lnTo>
                  <a:lnTo>
                    <a:pt x="262769" y="64554"/>
                  </a:lnTo>
                  <a:lnTo>
                    <a:pt x="226359" y="23371"/>
                  </a:lnTo>
                  <a:lnTo>
                    <a:pt x="182491" y="5842"/>
                  </a:lnTo>
                  <a:lnTo>
                    <a:pt x="132592" y="0"/>
                  </a:lnTo>
                  <a:close/>
                </a:path>
              </a:pathLst>
            </a:custGeom>
            <a:solidFill>
              <a:srgbClr val="E9FFF4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713855" y="4466855"/>
              <a:ext cx="208279" cy="116205"/>
            </a:xfrm>
            <a:custGeom>
              <a:avLst/>
              <a:gdLst/>
              <a:ahLst/>
              <a:cxnLst/>
              <a:rect l="l" t="t" r="r" b="b"/>
              <a:pathLst>
                <a:path w="208279" h="116204">
                  <a:moveTo>
                    <a:pt x="103923" y="0"/>
                  </a:moveTo>
                  <a:lnTo>
                    <a:pt x="64817" y="4248"/>
                  </a:lnTo>
                  <a:lnTo>
                    <a:pt x="17121" y="26102"/>
                  </a:lnTo>
                  <a:lnTo>
                    <a:pt x="0" y="58040"/>
                  </a:lnTo>
                  <a:lnTo>
                    <a:pt x="1902" y="69122"/>
                  </a:lnTo>
                  <a:lnTo>
                    <a:pt x="30438" y="99075"/>
                  </a:lnTo>
                  <a:lnTo>
                    <a:pt x="84079" y="115017"/>
                  </a:lnTo>
                  <a:lnTo>
                    <a:pt x="103934" y="116080"/>
                  </a:lnTo>
                  <a:lnTo>
                    <a:pt x="123782" y="115017"/>
                  </a:lnTo>
                  <a:lnTo>
                    <a:pt x="161115" y="106516"/>
                  </a:lnTo>
                  <a:lnTo>
                    <a:pt x="200247" y="79877"/>
                  </a:lnTo>
                  <a:lnTo>
                    <a:pt x="207857" y="58040"/>
                  </a:lnTo>
                  <a:lnTo>
                    <a:pt x="205955" y="46953"/>
                  </a:lnTo>
                  <a:lnTo>
                    <a:pt x="177418" y="16994"/>
                  </a:lnTo>
                  <a:lnTo>
                    <a:pt x="123778" y="1062"/>
                  </a:lnTo>
                  <a:lnTo>
                    <a:pt x="103923" y="0"/>
                  </a:lnTo>
                  <a:close/>
                </a:path>
              </a:pathLst>
            </a:custGeom>
            <a:solidFill>
              <a:srgbClr val="E9FFF4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50071" y="4332778"/>
              <a:ext cx="135419" cy="22521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855794" y="3092571"/>
              <a:ext cx="319405" cy="198120"/>
            </a:xfrm>
            <a:custGeom>
              <a:avLst/>
              <a:gdLst/>
              <a:ahLst/>
              <a:cxnLst/>
              <a:rect l="l" t="t" r="r" b="b"/>
              <a:pathLst>
                <a:path w="319404" h="198120">
                  <a:moveTo>
                    <a:pt x="159649" y="0"/>
                  </a:moveTo>
                  <a:lnTo>
                    <a:pt x="99574" y="7255"/>
                  </a:lnTo>
                  <a:lnTo>
                    <a:pt x="46762" y="29014"/>
                  </a:lnTo>
                  <a:lnTo>
                    <a:pt x="11692" y="61788"/>
                  </a:lnTo>
                  <a:lnTo>
                    <a:pt x="0" y="99054"/>
                  </a:lnTo>
                  <a:lnTo>
                    <a:pt x="2923" y="117979"/>
                  </a:lnTo>
                  <a:lnTo>
                    <a:pt x="26305" y="153566"/>
                  </a:lnTo>
                  <a:lnTo>
                    <a:pt x="71806" y="181801"/>
                  </a:lnTo>
                  <a:lnTo>
                    <a:pt x="129157" y="196307"/>
                  </a:lnTo>
                  <a:lnTo>
                    <a:pt x="159649" y="198119"/>
                  </a:lnTo>
                  <a:lnTo>
                    <a:pt x="190141" y="196307"/>
                  </a:lnTo>
                  <a:lnTo>
                    <a:pt x="247492" y="181801"/>
                  </a:lnTo>
                  <a:lnTo>
                    <a:pt x="292991" y="153566"/>
                  </a:lnTo>
                  <a:lnTo>
                    <a:pt x="316367" y="117979"/>
                  </a:lnTo>
                  <a:lnTo>
                    <a:pt x="319288" y="99054"/>
                  </a:lnTo>
                  <a:lnTo>
                    <a:pt x="316367" y="80141"/>
                  </a:lnTo>
                  <a:lnTo>
                    <a:pt x="292991" y="44558"/>
                  </a:lnTo>
                  <a:lnTo>
                    <a:pt x="247492" y="16322"/>
                  </a:lnTo>
                  <a:lnTo>
                    <a:pt x="190141" y="1813"/>
                  </a:lnTo>
                  <a:lnTo>
                    <a:pt x="159649" y="0"/>
                  </a:lnTo>
                  <a:close/>
                </a:path>
              </a:pathLst>
            </a:custGeom>
            <a:solidFill>
              <a:srgbClr val="E9FFF4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882845" y="3105286"/>
              <a:ext cx="265430" cy="160020"/>
            </a:xfrm>
            <a:custGeom>
              <a:avLst/>
              <a:gdLst/>
              <a:ahLst/>
              <a:cxnLst/>
              <a:rect l="l" t="t" r="r" b="b"/>
              <a:pathLst>
                <a:path w="265429" h="160020">
                  <a:moveTo>
                    <a:pt x="132592" y="0"/>
                  </a:moveTo>
                  <a:lnTo>
                    <a:pt x="82702" y="5842"/>
                  </a:lnTo>
                  <a:lnTo>
                    <a:pt x="38836" y="23371"/>
                  </a:lnTo>
                  <a:lnTo>
                    <a:pt x="9707" y="49765"/>
                  </a:lnTo>
                  <a:lnTo>
                    <a:pt x="0" y="79788"/>
                  </a:lnTo>
                  <a:lnTo>
                    <a:pt x="2426" y="95032"/>
                  </a:lnTo>
                  <a:lnTo>
                    <a:pt x="38836" y="136215"/>
                  </a:lnTo>
                  <a:lnTo>
                    <a:pt x="82704" y="153744"/>
                  </a:lnTo>
                  <a:lnTo>
                    <a:pt x="132603" y="159586"/>
                  </a:lnTo>
                  <a:lnTo>
                    <a:pt x="157923" y="158126"/>
                  </a:lnTo>
                  <a:lnTo>
                    <a:pt x="205556" y="146440"/>
                  </a:lnTo>
                  <a:lnTo>
                    <a:pt x="243352" y="123698"/>
                  </a:lnTo>
                  <a:lnTo>
                    <a:pt x="265196" y="79788"/>
                  </a:lnTo>
                  <a:lnTo>
                    <a:pt x="262769" y="64550"/>
                  </a:lnTo>
                  <a:lnTo>
                    <a:pt x="226359" y="23371"/>
                  </a:lnTo>
                  <a:lnTo>
                    <a:pt x="182491" y="5842"/>
                  </a:lnTo>
                  <a:lnTo>
                    <a:pt x="132592" y="0"/>
                  </a:lnTo>
                  <a:close/>
                </a:path>
              </a:pathLst>
            </a:custGeom>
            <a:solidFill>
              <a:srgbClr val="E9FFF4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911516" y="3119812"/>
              <a:ext cx="208279" cy="116205"/>
            </a:xfrm>
            <a:custGeom>
              <a:avLst/>
              <a:gdLst/>
              <a:ahLst/>
              <a:cxnLst/>
              <a:rect l="l" t="t" r="r" b="b"/>
              <a:pathLst>
                <a:path w="208279" h="116205">
                  <a:moveTo>
                    <a:pt x="103923" y="0"/>
                  </a:moveTo>
                  <a:lnTo>
                    <a:pt x="64817" y="4248"/>
                  </a:lnTo>
                  <a:lnTo>
                    <a:pt x="17121" y="26102"/>
                  </a:lnTo>
                  <a:lnTo>
                    <a:pt x="0" y="58029"/>
                  </a:lnTo>
                  <a:lnTo>
                    <a:pt x="1902" y="69118"/>
                  </a:lnTo>
                  <a:lnTo>
                    <a:pt x="30438" y="99075"/>
                  </a:lnTo>
                  <a:lnTo>
                    <a:pt x="84079" y="115016"/>
                  </a:lnTo>
                  <a:lnTo>
                    <a:pt x="103934" y="116080"/>
                  </a:lnTo>
                  <a:lnTo>
                    <a:pt x="123782" y="115016"/>
                  </a:lnTo>
                  <a:lnTo>
                    <a:pt x="161115" y="106512"/>
                  </a:lnTo>
                  <a:lnTo>
                    <a:pt x="200247" y="79875"/>
                  </a:lnTo>
                  <a:lnTo>
                    <a:pt x="207857" y="58029"/>
                  </a:lnTo>
                  <a:lnTo>
                    <a:pt x="205955" y="46948"/>
                  </a:lnTo>
                  <a:lnTo>
                    <a:pt x="177418" y="16994"/>
                  </a:lnTo>
                  <a:lnTo>
                    <a:pt x="123778" y="1062"/>
                  </a:lnTo>
                  <a:lnTo>
                    <a:pt x="103923" y="0"/>
                  </a:lnTo>
                  <a:close/>
                </a:path>
              </a:pathLst>
            </a:custGeom>
            <a:solidFill>
              <a:srgbClr val="E9FFF4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7742" y="2985731"/>
              <a:ext cx="135409" cy="225215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989437" y="2868105"/>
              <a:ext cx="1826260" cy="1625600"/>
            </a:xfrm>
            <a:custGeom>
              <a:avLst/>
              <a:gdLst/>
              <a:ahLst/>
              <a:cxnLst/>
              <a:rect l="l" t="t" r="r" b="b"/>
              <a:pathLst>
                <a:path w="1826260" h="1625600">
                  <a:moveTo>
                    <a:pt x="0" y="686760"/>
                  </a:moveTo>
                  <a:lnTo>
                    <a:pt x="23363" y="637166"/>
                  </a:lnTo>
                  <a:lnTo>
                    <a:pt x="46825" y="589606"/>
                  </a:lnTo>
                  <a:lnTo>
                    <a:pt x="70382" y="544060"/>
                  </a:lnTo>
                  <a:lnTo>
                    <a:pt x="94029" y="500506"/>
                  </a:lnTo>
                  <a:lnTo>
                    <a:pt x="117761" y="458925"/>
                  </a:lnTo>
                  <a:lnTo>
                    <a:pt x="141572" y="419296"/>
                  </a:lnTo>
                  <a:lnTo>
                    <a:pt x="165458" y="381600"/>
                  </a:lnTo>
                  <a:lnTo>
                    <a:pt x="189415" y="345815"/>
                  </a:lnTo>
                  <a:lnTo>
                    <a:pt x="213436" y="311922"/>
                  </a:lnTo>
                  <a:lnTo>
                    <a:pt x="237518" y="279899"/>
                  </a:lnTo>
                  <a:lnTo>
                    <a:pt x="261655" y="249728"/>
                  </a:lnTo>
                  <a:lnTo>
                    <a:pt x="310075" y="194857"/>
                  </a:lnTo>
                  <a:lnTo>
                    <a:pt x="358657" y="147146"/>
                  </a:lnTo>
                  <a:lnTo>
                    <a:pt x="407362" y="106432"/>
                  </a:lnTo>
                  <a:lnTo>
                    <a:pt x="456150" y="72553"/>
                  </a:lnTo>
                  <a:lnTo>
                    <a:pt x="504982" y="45347"/>
                  </a:lnTo>
                  <a:lnTo>
                    <a:pt x="553819" y="24651"/>
                  </a:lnTo>
                  <a:lnTo>
                    <a:pt x="602621" y="10302"/>
                  </a:lnTo>
                  <a:lnTo>
                    <a:pt x="651349" y="2140"/>
                  </a:lnTo>
                  <a:lnTo>
                    <a:pt x="699964" y="0"/>
                  </a:lnTo>
                  <a:lnTo>
                    <a:pt x="724216" y="1137"/>
                  </a:lnTo>
                  <a:lnTo>
                    <a:pt x="772587" y="7727"/>
                  </a:lnTo>
                  <a:lnTo>
                    <a:pt x="820746" y="19934"/>
                  </a:lnTo>
                  <a:lnTo>
                    <a:pt x="868654" y="37595"/>
                  </a:lnTo>
                  <a:lnTo>
                    <a:pt x="916271" y="60548"/>
                  </a:lnTo>
                  <a:lnTo>
                    <a:pt x="963559" y="88631"/>
                  </a:lnTo>
                  <a:lnTo>
                    <a:pt x="1010477" y="121681"/>
                  </a:lnTo>
                  <a:lnTo>
                    <a:pt x="1056987" y="159536"/>
                  </a:lnTo>
                  <a:lnTo>
                    <a:pt x="1103050" y="202034"/>
                  </a:lnTo>
                  <a:lnTo>
                    <a:pt x="1148625" y="249011"/>
                  </a:lnTo>
                  <a:lnTo>
                    <a:pt x="1193673" y="300306"/>
                  </a:lnTo>
                  <a:lnTo>
                    <a:pt x="1238156" y="355755"/>
                  </a:lnTo>
                  <a:lnTo>
                    <a:pt x="1282033" y="415198"/>
                  </a:lnTo>
                  <a:lnTo>
                    <a:pt x="1325266" y="478471"/>
                  </a:lnTo>
                  <a:lnTo>
                    <a:pt x="1346628" y="511493"/>
                  </a:lnTo>
                  <a:lnTo>
                    <a:pt x="1367814" y="545412"/>
                  </a:lnTo>
                  <a:lnTo>
                    <a:pt x="1388820" y="580207"/>
                  </a:lnTo>
                  <a:lnTo>
                    <a:pt x="1409640" y="615858"/>
                  </a:lnTo>
                  <a:lnTo>
                    <a:pt x="1430269" y="652345"/>
                  </a:lnTo>
                  <a:lnTo>
                    <a:pt x="1450703" y="689647"/>
                  </a:lnTo>
                  <a:lnTo>
                    <a:pt x="1470936" y="727745"/>
                  </a:lnTo>
                  <a:lnTo>
                    <a:pt x="1490964" y="766617"/>
                  </a:lnTo>
                  <a:lnTo>
                    <a:pt x="1510781" y="806244"/>
                  </a:lnTo>
                  <a:lnTo>
                    <a:pt x="1530384" y="846605"/>
                  </a:lnTo>
                  <a:lnTo>
                    <a:pt x="1549766" y="887680"/>
                  </a:lnTo>
                  <a:lnTo>
                    <a:pt x="1568923" y="929449"/>
                  </a:lnTo>
                  <a:lnTo>
                    <a:pt x="1587850" y="971891"/>
                  </a:lnTo>
                  <a:lnTo>
                    <a:pt x="1606542" y="1014986"/>
                  </a:lnTo>
                  <a:lnTo>
                    <a:pt x="1624994" y="1058714"/>
                  </a:lnTo>
                  <a:lnTo>
                    <a:pt x="1643201" y="1103054"/>
                  </a:lnTo>
                  <a:lnTo>
                    <a:pt x="1661159" y="1147987"/>
                  </a:lnTo>
                  <a:lnTo>
                    <a:pt x="1678862" y="1193491"/>
                  </a:lnTo>
                  <a:lnTo>
                    <a:pt x="1696306" y="1239547"/>
                  </a:lnTo>
                  <a:lnTo>
                    <a:pt x="1713485" y="1286134"/>
                  </a:lnTo>
                  <a:lnTo>
                    <a:pt x="1730395" y="1333232"/>
                  </a:lnTo>
                  <a:lnTo>
                    <a:pt x="1747031" y="1380820"/>
                  </a:lnTo>
                  <a:lnTo>
                    <a:pt x="1763387" y="1428879"/>
                  </a:lnTo>
                  <a:lnTo>
                    <a:pt x="1779460" y="1477388"/>
                  </a:lnTo>
                  <a:lnTo>
                    <a:pt x="1795243" y="1526327"/>
                  </a:lnTo>
                  <a:lnTo>
                    <a:pt x="1810732" y="1575675"/>
                  </a:lnTo>
                  <a:lnTo>
                    <a:pt x="1825923" y="1625412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33427" y="2796022"/>
              <a:ext cx="304165" cy="1576070"/>
            </a:xfrm>
            <a:custGeom>
              <a:avLst/>
              <a:gdLst/>
              <a:ahLst/>
              <a:cxnLst/>
              <a:rect l="l" t="t" r="r" b="b"/>
              <a:pathLst>
                <a:path w="304164" h="1576070">
                  <a:moveTo>
                    <a:pt x="0" y="706489"/>
                  </a:moveTo>
                  <a:lnTo>
                    <a:pt x="4856" y="650221"/>
                  </a:lnTo>
                  <a:lnTo>
                    <a:pt x="9701" y="596503"/>
                  </a:lnTo>
                  <a:lnTo>
                    <a:pt x="14536" y="545307"/>
                  </a:lnTo>
                  <a:lnTo>
                    <a:pt x="19359" y="496604"/>
                  </a:lnTo>
                  <a:lnTo>
                    <a:pt x="24170" y="450367"/>
                  </a:lnTo>
                  <a:lnTo>
                    <a:pt x="28969" y="406568"/>
                  </a:lnTo>
                  <a:lnTo>
                    <a:pt x="33755" y="365180"/>
                  </a:lnTo>
                  <a:lnTo>
                    <a:pt x="38528" y="326176"/>
                  </a:lnTo>
                  <a:lnTo>
                    <a:pt x="48034" y="255204"/>
                  </a:lnTo>
                  <a:lnTo>
                    <a:pt x="57484" y="193431"/>
                  </a:lnTo>
                  <a:lnTo>
                    <a:pt x="66875" y="140637"/>
                  </a:lnTo>
                  <a:lnTo>
                    <a:pt x="76204" y="96599"/>
                  </a:lnTo>
                  <a:lnTo>
                    <a:pt x="90074" y="46475"/>
                  </a:lnTo>
                  <a:lnTo>
                    <a:pt x="108324" y="8223"/>
                  </a:lnTo>
                  <a:lnTo>
                    <a:pt x="121817" y="0"/>
                  </a:lnTo>
                  <a:lnTo>
                    <a:pt x="126275" y="1009"/>
                  </a:lnTo>
                  <a:lnTo>
                    <a:pt x="148255" y="32936"/>
                  </a:lnTo>
                  <a:lnTo>
                    <a:pt x="161183" y="72602"/>
                  </a:lnTo>
                  <a:lnTo>
                    <a:pt x="173902" y="126734"/>
                  </a:lnTo>
                  <a:lnTo>
                    <a:pt x="182262" y="170491"/>
                  </a:lnTo>
                  <a:lnTo>
                    <a:pt x="190521" y="220124"/>
                  </a:lnTo>
                  <a:lnTo>
                    <a:pt x="198679" y="275411"/>
                  </a:lnTo>
                  <a:lnTo>
                    <a:pt x="206731" y="336132"/>
                  </a:lnTo>
                  <a:lnTo>
                    <a:pt x="214674" y="402064"/>
                  </a:lnTo>
                  <a:lnTo>
                    <a:pt x="222507" y="472985"/>
                  </a:lnTo>
                  <a:lnTo>
                    <a:pt x="230225" y="548675"/>
                  </a:lnTo>
                  <a:lnTo>
                    <a:pt x="234041" y="588239"/>
                  </a:lnTo>
                  <a:lnTo>
                    <a:pt x="237827" y="628912"/>
                  </a:lnTo>
                  <a:lnTo>
                    <a:pt x="241583" y="670666"/>
                  </a:lnTo>
                  <a:lnTo>
                    <a:pt x="245308" y="713474"/>
                  </a:lnTo>
                  <a:lnTo>
                    <a:pt x="249003" y="757308"/>
                  </a:lnTo>
                  <a:lnTo>
                    <a:pt x="252667" y="802140"/>
                  </a:lnTo>
                  <a:lnTo>
                    <a:pt x="256300" y="847942"/>
                  </a:lnTo>
                  <a:lnTo>
                    <a:pt x="259901" y="894688"/>
                  </a:lnTo>
                  <a:lnTo>
                    <a:pt x="263469" y="942348"/>
                  </a:lnTo>
                  <a:lnTo>
                    <a:pt x="267005" y="990896"/>
                  </a:lnTo>
                  <a:lnTo>
                    <a:pt x="270509" y="1040303"/>
                  </a:lnTo>
                  <a:lnTo>
                    <a:pt x="273979" y="1090543"/>
                  </a:lnTo>
                  <a:lnTo>
                    <a:pt x="277415" y="1141587"/>
                  </a:lnTo>
                  <a:lnTo>
                    <a:pt x="280818" y="1193408"/>
                  </a:lnTo>
                  <a:lnTo>
                    <a:pt x="284186" y="1245977"/>
                  </a:lnTo>
                  <a:lnTo>
                    <a:pt x="287520" y="1299268"/>
                  </a:lnTo>
                  <a:lnTo>
                    <a:pt x="290818" y="1353253"/>
                  </a:lnTo>
                  <a:lnTo>
                    <a:pt x="294081" y="1407903"/>
                  </a:lnTo>
                  <a:lnTo>
                    <a:pt x="297309" y="1463191"/>
                  </a:lnTo>
                  <a:lnTo>
                    <a:pt x="300500" y="1519090"/>
                  </a:lnTo>
                  <a:lnTo>
                    <a:pt x="303655" y="1575572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940849" y="2202907"/>
              <a:ext cx="2076450" cy="2170430"/>
            </a:xfrm>
            <a:custGeom>
              <a:avLst/>
              <a:gdLst/>
              <a:ahLst/>
              <a:cxnLst/>
              <a:rect l="l" t="t" r="r" b="b"/>
              <a:pathLst>
                <a:path w="2076450" h="2170429">
                  <a:moveTo>
                    <a:pt x="0" y="2169980"/>
                  </a:moveTo>
                  <a:lnTo>
                    <a:pt x="3675" y="2131854"/>
                  </a:lnTo>
                  <a:lnTo>
                    <a:pt x="7933" y="2093605"/>
                  </a:lnTo>
                  <a:lnTo>
                    <a:pt x="12765" y="2055248"/>
                  </a:lnTo>
                  <a:lnTo>
                    <a:pt x="18161" y="2016799"/>
                  </a:lnTo>
                  <a:lnTo>
                    <a:pt x="24114" y="1978273"/>
                  </a:lnTo>
                  <a:lnTo>
                    <a:pt x="30613" y="1939686"/>
                  </a:lnTo>
                  <a:lnTo>
                    <a:pt x="37650" y="1901052"/>
                  </a:lnTo>
                  <a:lnTo>
                    <a:pt x="45217" y="1862388"/>
                  </a:lnTo>
                  <a:lnTo>
                    <a:pt x="53304" y="1823709"/>
                  </a:lnTo>
                  <a:lnTo>
                    <a:pt x="61902" y="1785030"/>
                  </a:lnTo>
                  <a:lnTo>
                    <a:pt x="71002" y="1746368"/>
                  </a:lnTo>
                  <a:lnTo>
                    <a:pt x="80596" y="1707736"/>
                  </a:lnTo>
                  <a:lnTo>
                    <a:pt x="90675" y="1669151"/>
                  </a:lnTo>
                  <a:lnTo>
                    <a:pt x="101229" y="1630629"/>
                  </a:lnTo>
                  <a:lnTo>
                    <a:pt x="112250" y="1592184"/>
                  </a:lnTo>
                  <a:lnTo>
                    <a:pt x="123728" y="1553832"/>
                  </a:lnTo>
                  <a:lnTo>
                    <a:pt x="135656" y="1515589"/>
                  </a:lnTo>
                  <a:lnTo>
                    <a:pt x="148023" y="1477469"/>
                  </a:lnTo>
                  <a:lnTo>
                    <a:pt x="160822" y="1439490"/>
                  </a:lnTo>
                  <a:lnTo>
                    <a:pt x="174043" y="1401665"/>
                  </a:lnTo>
                  <a:lnTo>
                    <a:pt x="187677" y="1364010"/>
                  </a:lnTo>
                  <a:lnTo>
                    <a:pt x="201715" y="1326541"/>
                  </a:lnTo>
                  <a:lnTo>
                    <a:pt x="216149" y="1289274"/>
                  </a:lnTo>
                  <a:lnTo>
                    <a:pt x="230969" y="1252223"/>
                  </a:lnTo>
                  <a:lnTo>
                    <a:pt x="246167" y="1215404"/>
                  </a:lnTo>
                  <a:lnTo>
                    <a:pt x="261733" y="1178833"/>
                  </a:lnTo>
                  <a:lnTo>
                    <a:pt x="277659" y="1142525"/>
                  </a:lnTo>
                  <a:lnTo>
                    <a:pt x="293936" y="1106495"/>
                  </a:lnTo>
                  <a:lnTo>
                    <a:pt x="310555" y="1070760"/>
                  </a:lnTo>
                  <a:lnTo>
                    <a:pt x="327507" y="1035334"/>
                  </a:lnTo>
                  <a:lnTo>
                    <a:pt x="344783" y="1000232"/>
                  </a:lnTo>
                  <a:lnTo>
                    <a:pt x="362374" y="965471"/>
                  </a:lnTo>
                  <a:lnTo>
                    <a:pt x="380272" y="931066"/>
                  </a:lnTo>
                  <a:lnTo>
                    <a:pt x="398466" y="897032"/>
                  </a:lnTo>
                  <a:lnTo>
                    <a:pt x="416950" y="863385"/>
                  </a:lnTo>
                  <a:lnTo>
                    <a:pt x="435712" y="830140"/>
                  </a:lnTo>
                  <a:lnTo>
                    <a:pt x="474041" y="764917"/>
                  </a:lnTo>
                  <a:lnTo>
                    <a:pt x="513380" y="701489"/>
                  </a:lnTo>
                  <a:lnTo>
                    <a:pt x="553659" y="639978"/>
                  </a:lnTo>
                  <a:lnTo>
                    <a:pt x="594806" y="580508"/>
                  </a:lnTo>
                  <a:lnTo>
                    <a:pt x="636751" y="523203"/>
                  </a:lnTo>
                  <a:lnTo>
                    <a:pt x="679421" y="468187"/>
                  </a:lnTo>
                  <a:lnTo>
                    <a:pt x="722746" y="415582"/>
                  </a:lnTo>
                  <a:lnTo>
                    <a:pt x="766653" y="365513"/>
                  </a:lnTo>
                  <a:lnTo>
                    <a:pt x="811073" y="318103"/>
                  </a:lnTo>
                  <a:lnTo>
                    <a:pt x="855933" y="273475"/>
                  </a:lnTo>
                  <a:lnTo>
                    <a:pt x="901162" y="231755"/>
                  </a:lnTo>
                  <a:lnTo>
                    <a:pt x="946689" y="193064"/>
                  </a:lnTo>
                  <a:lnTo>
                    <a:pt x="992443" y="157526"/>
                  </a:lnTo>
                  <a:lnTo>
                    <a:pt x="1038351" y="125266"/>
                  </a:lnTo>
                  <a:lnTo>
                    <a:pt x="1084344" y="96407"/>
                  </a:lnTo>
                  <a:lnTo>
                    <a:pt x="1130349" y="71072"/>
                  </a:lnTo>
                  <a:lnTo>
                    <a:pt x="1176295" y="49386"/>
                  </a:lnTo>
                  <a:lnTo>
                    <a:pt x="1222112" y="31471"/>
                  </a:lnTo>
                  <a:lnTo>
                    <a:pt x="1267726" y="17451"/>
                  </a:lnTo>
                  <a:lnTo>
                    <a:pt x="1313068" y="7450"/>
                  </a:lnTo>
                  <a:lnTo>
                    <a:pt x="1358066" y="1592"/>
                  </a:lnTo>
                  <a:lnTo>
                    <a:pt x="1402649" y="0"/>
                  </a:lnTo>
                  <a:lnTo>
                    <a:pt x="1424762" y="842"/>
                  </a:lnTo>
                  <a:lnTo>
                    <a:pt x="1468588" y="5880"/>
                  </a:lnTo>
                  <a:lnTo>
                    <a:pt x="1511820" y="15494"/>
                  </a:lnTo>
                  <a:lnTo>
                    <a:pt x="1554387" y="29807"/>
                  </a:lnTo>
                  <a:lnTo>
                    <a:pt x="1596218" y="48942"/>
                  </a:lnTo>
                  <a:lnTo>
                    <a:pt x="1637241" y="73022"/>
                  </a:lnTo>
                  <a:lnTo>
                    <a:pt x="1677385" y="102173"/>
                  </a:lnTo>
                  <a:lnTo>
                    <a:pt x="1716579" y="136517"/>
                  </a:lnTo>
                  <a:lnTo>
                    <a:pt x="1754751" y="176177"/>
                  </a:lnTo>
                  <a:lnTo>
                    <a:pt x="1791830" y="221278"/>
                  </a:lnTo>
                  <a:lnTo>
                    <a:pt x="1827745" y="271943"/>
                  </a:lnTo>
                  <a:lnTo>
                    <a:pt x="1862424" y="328295"/>
                  </a:lnTo>
                  <a:lnTo>
                    <a:pt x="1895797" y="390459"/>
                  </a:lnTo>
                  <a:lnTo>
                    <a:pt x="1927791" y="458557"/>
                  </a:lnTo>
                  <a:lnTo>
                    <a:pt x="1943249" y="494871"/>
                  </a:lnTo>
                  <a:lnTo>
                    <a:pt x="1958336" y="532714"/>
                  </a:lnTo>
                  <a:lnTo>
                    <a:pt x="1973042" y="572103"/>
                  </a:lnTo>
                  <a:lnTo>
                    <a:pt x="1987360" y="613053"/>
                  </a:lnTo>
                  <a:lnTo>
                    <a:pt x="2001279" y="655580"/>
                  </a:lnTo>
                  <a:lnTo>
                    <a:pt x="2014791" y="699698"/>
                  </a:lnTo>
                  <a:lnTo>
                    <a:pt x="2027888" y="745424"/>
                  </a:lnTo>
                  <a:lnTo>
                    <a:pt x="2040559" y="792772"/>
                  </a:lnTo>
                  <a:lnTo>
                    <a:pt x="2052797" y="841759"/>
                  </a:lnTo>
                  <a:lnTo>
                    <a:pt x="2064593" y="892399"/>
                  </a:lnTo>
                  <a:lnTo>
                    <a:pt x="2075936" y="944708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018809" y="4229936"/>
              <a:ext cx="796925" cy="419734"/>
            </a:xfrm>
            <a:custGeom>
              <a:avLst/>
              <a:gdLst/>
              <a:ahLst/>
              <a:cxnLst/>
              <a:rect l="l" t="t" r="r" b="b"/>
              <a:pathLst>
                <a:path w="796925" h="419735">
                  <a:moveTo>
                    <a:pt x="0" y="419229"/>
                  </a:moveTo>
                  <a:lnTo>
                    <a:pt x="27268" y="372384"/>
                  </a:lnTo>
                  <a:lnTo>
                    <a:pt x="55201" y="327878"/>
                  </a:lnTo>
                  <a:lnTo>
                    <a:pt x="83733" y="285799"/>
                  </a:lnTo>
                  <a:lnTo>
                    <a:pt x="112796" y="246238"/>
                  </a:lnTo>
                  <a:lnTo>
                    <a:pt x="142323" y="209280"/>
                  </a:lnTo>
                  <a:lnTo>
                    <a:pt x="172250" y="175017"/>
                  </a:lnTo>
                  <a:lnTo>
                    <a:pt x="202507" y="143535"/>
                  </a:lnTo>
                  <a:lnTo>
                    <a:pt x="233030" y="114924"/>
                  </a:lnTo>
                  <a:lnTo>
                    <a:pt x="263752" y="89271"/>
                  </a:lnTo>
                  <a:lnTo>
                    <a:pt x="294605" y="66667"/>
                  </a:lnTo>
                  <a:lnTo>
                    <a:pt x="356440" y="30955"/>
                  </a:lnTo>
                  <a:lnTo>
                    <a:pt x="418002" y="8496"/>
                  </a:lnTo>
                  <a:lnTo>
                    <a:pt x="478760" y="0"/>
                  </a:lnTo>
                  <a:lnTo>
                    <a:pt x="508670" y="1208"/>
                  </a:lnTo>
                  <a:lnTo>
                    <a:pt x="567221" y="14982"/>
                  </a:lnTo>
                  <a:lnTo>
                    <a:pt x="623634" y="44490"/>
                  </a:lnTo>
                  <a:lnTo>
                    <a:pt x="677376" y="90439"/>
                  </a:lnTo>
                  <a:lnTo>
                    <a:pt x="703080" y="119800"/>
                  </a:lnTo>
                  <a:lnTo>
                    <a:pt x="727915" y="153538"/>
                  </a:lnTo>
                  <a:lnTo>
                    <a:pt x="751817" y="191740"/>
                  </a:lnTo>
                  <a:lnTo>
                    <a:pt x="774718" y="234495"/>
                  </a:lnTo>
                  <a:lnTo>
                    <a:pt x="796551" y="281892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816424" y="2652526"/>
              <a:ext cx="2272665" cy="1939289"/>
            </a:xfrm>
            <a:custGeom>
              <a:avLst/>
              <a:gdLst/>
              <a:ahLst/>
              <a:cxnLst/>
              <a:rect l="l" t="t" r="r" b="b"/>
              <a:pathLst>
                <a:path w="2272665" h="1939289">
                  <a:moveTo>
                    <a:pt x="2272182" y="0"/>
                  </a:moveTo>
                  <a:lnTo>
                    <a:pt x="0" y="0"/>
                  </a:lnTo>
                  <a:lnTo>
                    <a:pt x="0" y="1939019"/>
                  </a:lnTo>
                  <a:lnTo>
                    <a:pt x="2272182" y="1939019"/>
                  </a:lnTo>
                  <a:lnTo>
                    <a:pt x="22721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1308715"/>
            <a:chOff x="0" y="0"/>
            <a:chExt cx="20104100" cy="11308715"/>
          </a:xfrm>
        </p:grpSpPr>
        <p:sp>
          <p:nvSpPr>
            <p:cNvPr id="3" name="object 3"/>
            <p:cNvSpPr/>
            <p:nvPr/>
          </p:nvSpPr>
          <p:spPr>
            <a:xfrm>
              <a:off x="8491887" y="0"/>
              <a:ext cx="11612245" cy="10586085"/>
            </a:xfrm>
            <a:custGeom>
              <a:avLst/>
              <a:gdLst/>
              <a:ahLst/>
              <a:cxnLst/>
              <a:rect l="l" t="t" r="r" b="b"/>
              <a:pathLst>
                <a:path w="11612244" h="10586085">
                  <a:moveTo>
                    <a:pt x="11612211" y="0"/>
                  </a:moveTo>
                  <a:lnTo>
                    <a:pt x="0" y="0"/>
                  </a:lnTo>
                  <a:lnTo>
                    <a:pt x="0" y="10586065"/>
                  </a:lnTo>
                  <a:lnTo>
                    <a:pt x="11612211" y="10586065"/>
                  </a:lnTo>
                  <a:lnTo>
                    <a:pt x="116122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4234" y="733011"/>
              <a:ext cx="8910955" cy="10575925"/>
            </a:xfrm>
            <a:custGeom>
              <a:avLst/>
              <a:gdLst/>
              <a:ahLst/>
              <a:cxnLst/>
              <a:rect l="l" t="t" r="r" b="b"/>
              <a:pathLst>
                <a:path w="8910955" h="10575925">
                  <a:moveTo>
                    <a:pt x="5767717" y="0"/>
                  </a:moveTo>
                  <a:lnTo>
                    <a:pt x="270268" y="0"/>
                  </a:lnTo>
                  <a:lnTo>
                    <a:pt x="270268" y="712012"/>
                  </a:lnTo>
                  <a:lnTo>
                    <a:pt x="5767717" y="712012"/>
                  </a:lnTo>
                  <a:lnTo>
                    <a:pt x="5767717" y="0"/>
                  </a:lnTo>
                  <a:close/>
                </a:path>
                <a:path w="8910955" h="10575925">
                  <a:moveTo>
                    <a:pt x="8397646" y="2251202"/>
                  </a:moveTo>
                  <a:lnTo>
                    <a:pt x="0" y="2251202"/>
                  </a:lnTo>
                  <a:lnTo>
                    <a:pt x="0" y="10575544"/>
                  </a:lnTo>
                  <a:lnTo>
                    <a:pt x="8397646" y="10575544"/>
                  </a:lnTo>
                  <a:lnTo>
                    <a:pt x="8397646" y="2251202"/>
                  </a:lnTo>
                  <a:close/>
                </a:path>
                <a:path w="8910955" h="10575925">
                  <a:moveTo>
                    <a:pt x="8910726" y="3120275"/>
                  </a:moveTo>
                  <a:lnTo>
                    <a:pt x="8868842" y="3120275"/>
                  </a:lnTo>
                  <a:lnTo>
                    <a:pt x="8868842" y="9078214"/>
                  </a:lnTo>
                  <a:lnTo>
                    <a:pt x="8910726" y="9078214"/>
                  </a:lnTo>
                  <a:lnTo>
                    <a:pt x="8910726" y="3120275"/>
                  </a:lnTo>
                  <a:close/>
                </a:path>
              </a:pathLst>
            </a:custGeom>
            <a:solidFill>
              <a:srgbClr val="FFCE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8840" y="3738105"/>
              <a:ext cx="230359" cy="2303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8840" y="4711898"/>
              <a:ext cx="230359" cy="2303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8840" y="5758986"/>
              <a:ext cx="230359" cy="23035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8840" y="6795604"/>
              <a:ext cx="230359" cy="2303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8840" y="7832221"/>
              <a:ext cx="230359" cy="2303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68840" y="8910723"/>
              <a:ext cx="230359" cy="23035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8840" y="9643685"/>
              <a:ext cx="230359" cy="2303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539159"/>
              <a:ext cx="9182966" cy="7201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889781"/>
            <a:ext cx="20104100" cy="2419350"/>
          </a:xfrm>
          <a:custGeom>
            <a:avLst/>
            <a:gdLst/>
            <a:ahLst/>
            <a:cxnLst/>
            <a:rect l="l" t="t" r="r" b="b"/>
            <a:pathLst>
              <a:path w="20104100" h="2419350">
                <a:moveTo>
                  <a:pt x="20104099" y="0"/>
                </a:moveTo>
                <a:lnTo>
                  <a:pt x="0" y="0"/>
                </a:lnTo>
                <a:lnTo>
                  <a:pt x="0" y="2418774"/>
                </a:lnTo>
                <a:lnTo>
                  <a:pt x="20104099" y="2418774"/>
                </a:lnTo>
                <a:lnTo>
                  <a:pt x="20104099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1746" y="729202"/>
            <a:ext cx="5497830" cy="712470"/>
          </a:xfrm>
          <a:custGeom>
            <a:avLst/>
            <a:gdLst/>
            <a:ahLst/>
            <a:cxnLst/>
            <a:rect l="l" t="t" r="r" b="b"/>
            <a:pathLst>
              <a:path w="5497830" h="712469">
                <a:moveTo>
                  <a:pt x="5497445" y="0"/>
                </a:moveTo>
                <a:lnTo>
                  <a:pt x="0" y="0"/>
                </a:lnTo>
                <a:lnTo>
                  <a:pt x="0" y="712020"/>
                </a:lnTo>
                <a:lnTo>
                  <a:pt x="5497445" y="712020"/>
                </a:lnTo>
                <a:lnTo>
                  <a:pt x="5497445" y="0"/>
                </a:lnTo>
                <a:close/>
              </a:path>
            </a:pathLst>
          </a:custGeom>
          <a:solidFill>
            <a:srgbClr val="FFCE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63756" y="1999939"/>
            <a:ext cx="12240895" cy="1068070"/>
          </a:xfrm>
          <a:custGeom>
            <a:avLst/>
            <a:gdLst/>
            <a:ahLst/>
            <a:cxnLst/>
            <a:rect l="l" t="t" r="r" b="b"/>
            <a:pathLst>
              <a:path w="12240894" h="1068070">
                <a:moveTo>
                  <a:pt x="11706449" y="0"/>
                </a:moveTo>
                <a:lnTo>
                  <a:pt x="534015" y="0"/>
                </a:lnTo>
                <a:lnTo>
                  <a:pt x="485408" y="2182"/>
                </a:lnTo>
                <a:lnTo>
                  <a:pt x="438023" y="8603"/>
                </a:lnTo>
                <a:lnTo>
                  <a:pt x="392051" y="19075"/>
                </a:lnTo>
                <a:lnTo>
                  <a:pt x="347677" y="33408"/>
                </a:lnTo>
                <a:lnTo>
                  <a:pt x="305093" y="51415"/>
                </a:lnTo>
                <a:lnTo>
                  <a:pt x="264485" y="72907"/>
                </a:lnTo>
                <a:lnTo>
                  <a:pt x="226042" y="97695"/>
                </a:lnTo>
                <a:lnTo>
                  <a:pt x="189953" y="125592"/>
                </a:lnTo>
                <a:lnTo>
                  <a:pt x="156407" y="156407"/>
                </a:lnTo>
                <a:lnTo>
                  <a:pt x="125592" y="189953"/>
                </a:lnTo>
                <a:lnTo>
                  <a:pt x="97695" y="226042"/>
                </a:lnTo>
                <a:lnTo>
                  <a:pt x="72907" y="264485"/>
                </a:lnTo>
                <a:lnTo>
                  <a:pt x="51415" y="305093"/>
                </a:lnTo>
                <a:lnTo>
                  <a:pt x="33408" y="347677"/>
                </a:lnTo>
                <a:lnTo>
                  <a:pt x="19075" y="392051"/>
                </a:lnTo>
                <a:lnTo>
                  <a:pt x="8603" y="438023"/>
                </a:lnTo>
                <a:lnTo>
                  <a:pt x="2182" y="485408"/>
                </a:lnTo>
                <a:lnTo>
                  <a:pt x="0" y="534015"/>
                </a:lnTo>
                <a:lnTo>
                  <a:pt x="2182" y="582622"/>
                </a:lnTo>
                <a:lnTo>
                  <a:pt x="8603" y="630006"/>
                </a:lnTo>
                <a:lnTo>
                  <a:pt x="19075" y="675979"/>
                </a:lnTo>
                <a:lnTo>
                  <a:pt x="33408" y="720352"/>
                </a:lnTo>
                <a:lnTo>
                  <a:pt x="51415" y="762937"/>
                </a:lnTo>
                <a:lnTo>
                  <a:pt x="72907" y="803545"/>
                </a:lnTo>
                <a:lnTo>
                  <a:pt x="97695" y="841987"/>
                </a:lnTo>
                <a:lnTo>
                  <a:pt x="125592" y="878076"/>
                </a:lnTo>
                <a:lnTo>
                  <a:pt x="156407" y="911622"/>
                </a:lnTo>
                <a:lnTo>
                  <a:pt x="189953" y="942438"/>
                </a:lnTo>
                <a:lnTo>
                  <a:pt x="226042" y="970334"/>
                </a:lnTo>
                <a:lnTo>
                  <a:pt x="264485" y="995122"/>
                </a:lnTo>
                <a:lnTo>
                  <a:pt x="305093" y="1016614"/>
                </a:lnTo>
                <a:lnTo>
                  <a:pt x="347677" y="1034621"/>
                </a:lnTo>
                <a:lnTo>
                  <a:pt x="392051" y="1048955"/>
                </a:lnTo>
                <a:lnTo>
                  <a:pt x="438023" y="1059426"/>
                </a:lnTo>
                <a:lnTo>
                  <a:pt x="485408" y="1065848"/>
                </a:lnTo>
                <a:lnTo>
                  <a:pt x="534015" y="1068030"/>
                </a:lnTo>
                <a:lnTo>
                  <a:pt x="11706449" y="1068030"/>
                </a:lnTo>
                <a:lnTo>
                  <a:pt x="11755056" y="1065848"/>
                </a:lnTo>
                <a:lnTo>
                  <a:pt x="11802441" y="1059426"/>
                </a:lnTo>
                <a:lnTo>
                  <a:pt x="11848413" y="1048955"/>
                </a:lnTo>
                <a:lnTo>
                  <a:pt x="11892787" y="1034621"/>
                </a:lnTo>
                <a:lnTo>
                  <a:pt x="11935371" y="1016614"/>
                </a:lnTo>
                <a:lnTo>
                  <a:pt x="11975979" y="995122"/>
                </a:lnTo>
                <a:lnTo>
                  <a:pt x="12014422" y="970334"/>
                </a:lnTo>
                <a:lnTo>
                  <a:pt x="12050511" y="942438"/>
                </a:lnTo>
                <a:lnTo>
                  <a:pt x="12084057" y="911622"/>
                </a:lnTo>
                <a:lnTo>
                  <a:pt x="12114872" y="878076"/>
                </a:lnTo>
                <a:lnTo>
                  <a:pt x="12142769" y="841987"/>
                </a:lnTo>
                <a:lnTo>
                  <a:pt x="12167557" y="803545"/>
                </a:lnTo>
                <a:lnTo>
                  <a:pt x="12189049" y="762937"/>
                </a:lnTo>
                <a:lnTo>
                  <a:pt x="12207056" y="720352"/>
                </a:lnTo>
                <a:lnTo>
                  <a:pt x="12221389" y="675979"/>
                </a:lnTo>
                <a:lnTo>
                  <a:pt x="12231861" y="630006"/>
                </a:lnTo>
                <a:lnTo>
                  <a:pt x="12238282" y="582622"/>
                </a:lnTo>
                <a:lnTo>
                  <a:pt x="12240464" y="534015"/>
                </a:lnTo>
                <a:lnTo>
                  <a:pt x="12238282" y="485408"/>
                </a:lnTo>
                <a:lnTo>
                  <a:pt x="12231861" y="438023"/>
                </a:lnTo>
                <a:lnTo>
                  <a:pt x="12221389" y="392051"/>
                </a:lnTo>
                <a:lnTo>
                  <a:pt x="12207056" y="347677"/>
                </a:lnTo>
                <a:lnTo>
                  <a:pt x="12189049" y="305093"/>
                </a:lnTo>
                <a:lnTo>
                  <a:pt x="12167557" y="264485"/>
                </a:lnTo>
                <a:lnTo>
                  <a:pt x="12142769" y="226042"/>
                </a:lnTo>
                <a:lnTo>
                  <a:pt x="12114872" y="189953"/>
                </a:lnTo>
                <a:lnTo>
                  <a:pt x="12084057" y="156407"/>
                </a:lnTo>
                <a:lnTo>
                  <a:pt x="12050511" y="125592"/>
                </a:lnTo>
                <a:lnTo>
                  <a:pt x="12014422" y="97695"/>
                </a:lnTo>
                <a:lnTo>
                  <a:pt x="11975979" y="72907"/>
                </a:lnTo>
                <a:lnTo>
                  <a:pt x="11935371" y="51415"/>
                </a:lnTo>
                <a:lnTo>
                  <a:pt x="11892787" y="33408"/>
                </a:lnTo>
                <a:lnTo>
                  <a:pt x="11848413" y="19075"/>
                </a:lnTo>
                <a:lnTo>
                  <a:pt x="11802441" y="8603"/>
                </a:lnTo>
                <a:lnTo>
                  <a:pt x="11755056" y="2182"/>
                </a:lnTo>
                <a:lnTo>
                  <a:pt x="117064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232" y="3340212"/>
            <a:ext cx="4712290" cy="31439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7901" y="3340212"/>
            <a:ext cx="5664122" cy="318733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86949" y="3329741"/>
            <a:ext cx="4806136" cy="32040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9956" y="7373461"/>
            <a:ext cx="4572843" cy="30485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89511" y="7413387"/>
            <a:ext cx="4540902" cy="302608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680181" y="7381974"/>
            <a:ext cx="4617660" cy="30784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Burger_Deck_without text</dc:title>
  <dcterms:created xsi:type="dcterms:W3CDTF">2021-11-23T10:42:01Z</dcterms:created>
  <dcterms:modified xsi:type="dcterms:W3CDTF">2021-11-23T10:42:01Z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2021-11-23T00:00:00Z</vt:filetime>
  </property>
  <property fmtid="{D5CDD505-2E9C-101B-9397-08002B2CF9AE}" pid="3" name="Creator">
    <vt:lpwstr>Adobe Illustrator 25.2 (Windows)</vt:lpwstr>
  </property>
  <property fmtid="{D5CDD505-2E9C-101B-9397-08002B2CF9AE}" pid="4" name="LastSaved">
    <vt:filetime>2021-11-23T00:00:00Z</vt:filetime>
  </property>
</Properties>
</file>